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58" r:id="rId12"/>
    <p:sldId id="267" r:id="rId13"/>
    <p:sldId id="268" r:id="rId14"/>
    <p:sldId id="269" r:id="rId15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28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창민" userId="1f03c951-013d-4dc4-9cb6-8b19ef65bf6b" providerId="ADAL" clId="{48D6AC84-E74E-4F2C-8E28-9B6754DB9914}"/>
    <pc:docChg chg="modSld sldOrd">
      <pc:chgData name="이창민" userId="1f03c951-013d-4dc4-9cb6-8b19ef65bf6b" providerId="ADAL" clId="{48D6AC84-E74E-4F2C-8E28-9B6754DB9914}" dt="2023-05-08T04:52:01.821" v="3"/>
      <pc:docMkLst>
        <pc:docMk/>
      </pc:docMkLst>
      <pc:sldChg chg="ord">
        <pc:chgData name="이창민" userId="1f03c951-013d-4dc4-9cb6-8b19ef65bf6b" providerId="ADAL" clId="{48D6AC84-E74E-4F2C-8E28-9B6754DB9914}" dt="2023-05-08T04:51:13.924" v="1"/>
        <pc:sldMkLst>
          <pc:docMk/>
          <pc:sldMk cId="0" sldId="258"/>
        </pc:sldMkLst>
      </pc:sldChg>
      <pc:sldChg chg="ord">
        <pc:chgData name="이창민" userId="1f03c951-013d-4dc4-9cb6-8b19ef65bf6b" providerId="ADAL" clId="{48D6AC84-E74E-4F2C-8E28-9B6754DB9914}" dt="2023-05-08T04:52:01.821" v="3"/>
        <pc:sldMkLst>
          <pc:docMk/>
          <pc:sldMk cId="0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79852" y="146381"/>
            <a:ext cx="644922" cy="653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" y="91882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8" y="0"/>
                </a:lnTo>
              </a:path>
            </a:pathLst>
          </a:custGeom>
          <a:ln w="57790">
            <a:solidFill>
              <a:srgbClr val="0066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214295" y="1535710"/>
            <a:ext cx="7708104" cy="4360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4076" y="45211"/>
            <a:ext cx="11643847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898989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79852" y="146381"/>
            <a:ext cx="644922" cy="653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" y="91882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8" y="0"/>
                </a:lnTo>
              </a:path>
            </a:pathLst>
          </a:custGeom>
          <a:ln w="57790">
            <a:solidFill>
              <a:srgbClr val="0066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0066B4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898989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79852" y="146381"/>
            <a:ext cx="644922" cy="653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" y="91882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8" y="0"/>
                </a:lnTo>
              </a:path>
            </a:pathLst>
          </a:custGeom>
          <a:ln w="57790">
            <a:solidFill>
              <a:srgbClr val="0066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0066B4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898989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79852" y="146381"/>
            <a:ext cx="644922" cy="653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" y="91882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8" y="0"/>
                </a:lnTo>
              </a:path>
            </a:pathLst>
          </a:custGeom>
          <a:ln w="57790">
            <a:solidFill>
              <a:srgbClr val="0066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0066B4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898989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79852" y="146381"/>
            <a:ext cx="644922" cy="653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920495"/>
            <a:ext cx="12192000" cy="5273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2078735"/>
            <a:ext cx="12188952" cy="3291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288535" y="2401823"/>
            <a:ext cx="3614927" cy="2828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0" y="2118042"/>
            <a:ext cx="12192000" cy="3176270"/>
          </a:xfrm>
          <a:custGeom>
            <a:avLst/>
            <a:gdLst/>
            <a:ahLst/>
            <a:cxnLst/>
            <a:rect l="l" t="t" r="r" b="b"/>
            <a:pathLst>
              <a:path w="12192000" h="3176270">
                <a:moveTo>
                  <a:pt x="0" y="0"/>
                </a:moveTo>
                <a:lnTo>
                  <a:pt x="12192000" y="0"/>
                </a:lnTo>
                <a:lnTo>
                  <a:pt x="12192000" y="3175852"/>
                </a:lnTo>
                <a:lnTo>
                  <a:pt x="0" y="3175852"/>
                </a:lnTo>
                <a:lnTo>
                  <a:pt x="0" y="0"/>
                </a:lnTo>
                <a:close/>
              </a:path>
            </a:pathLst>
          </a:custGeom>
          <a:solidFill>
            <a:srgbClr val="181717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898989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479852" y="146381"/>
            <a:ext cx="644922" cy="6532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4944" y="2830068"/>
            <a:ext cx="3202111" cy="1805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0066B4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8165" y="1565148"/>
            <a:ext cx="7016115" cy="4177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955199" y="6529653"/>
            <a:ext cx="163195" cy="2959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898989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7703" y="2316988"/>
            <a:ext cx="3216910" cy="2696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marR="229870" algn="ctr">
              <a:lnSpc>
                <a:spcPct val="1486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맑은 고딕"/>
                <a:cs typeface="맑은 고딕"/>
              </a:rPr>
              <a:t>디지털 신호</a:t>
            </a:r>
            <a:r>
              <a:rPr sz="2800" b="1" spc="-10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2800" b="1" dirty="0">
                <a:solidFill>
                  <a:srgbClr val="FFFFFF"/>
                </a:solidFill>
                <a:latin typeface="맑은 고딕"/>
                <a:cs typeface="맑은 고딕"/>
              </a:rPr>
              <a:t>처리  9주차</a:t>
            </a:r>
            <a:endParaRPr sz="2800">
              <a:latin typeface="맑은 고딕"/>
              <a:cs typeface="맑은 고딕"/>
            </a:endParaRPr>
          </a:p>
          <a:p>
            <a:pPr marL="12700" marR="5080" algn="ctr">
              <a:lnSpc>
                <a:spcPct val="150000"/>
              </a:lnSpc>
              <a:spcBef>
                <a:spcPts val="24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Sampling, poles and</a:t>
            </a:r>
            <a:r>
              <a:rPr sz="2000" b="1" spc="-5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zeros  </a:t>
            </a:r>
            <a:r>
              <a:rPr sz="20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  <a:cs typeface="맑은 고딕"/>
              </a:rPr>
              <a:t>실험조교 : 박수아 </a:t>
            </a:r>
            <a:r>
              <a:rPr sz="2000" b="1" dirty="0">
                <a:solidFill>
                  <a:srgbClr val="FFFFFF"/>
                </a:solidFill>
                <a:latin typeface="맑은 고딕"/>
                <a:cs typeface="맑은 고딕"/>
              </a:rPr>
              <a:t> 2023.05.03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076" y="45211"/>
            <a:ext cx="338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맑은 고딕"/>
                <a:cs typeface="맑은 고딕"/>
              </a:rPr>
              <a:t>Effect </a:t>
            </a:r>
            <a:r>
              <a:rPr sz="2400" b="1" spc="-20" dirty="0">
                <a:latin typeface="맑은 고딕"/>
                <a:cs typeface="맑은 고딕"/>
              </a:rPr>
              <a:t>of </a:t>
            </a:r>
            <a:r>
              <a:rPr sz="2400" b="1" spc="-5" dirty="0">
                <a:latin typeface="맑은 고딕"/>
                <a:cs typeface="맑은 고딕"/>
              </a:rPr>
              <a:t>pole and</a:t>
            </a:r>
            <a:r>
              <a:rPr sz="2400" b="1" spc="40" dirty="0">
                <a:latin typeface="맑은 고딕"/>
                <a:cs typeface="맑은 고딕"/>
              </a:rPr>
              <a:t> </a:t>
            </a:r>
            <a:r>
              <a:rPr sz="2400" b="1" spc="-5" dirty="0">
                <a:latin typeface="맑은 고딕"/>
                <a:cs typeface="맑은 고딕"/>
              </a:rPr>
              <a:t>zero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42485" y="6529653"/>
            <a:ext cx="276860" cy="2959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dirty="0">
                <a:solidFill>
                  <a:srgbClr val="898989"/>
                </a:solidFill>
                <a:latin typeface="맑은 고딕"/>
                <a:cs typeface="맑은 고딕"/>
              </a:rPr>
              <a:t>10</a:t>
            </a:fld>
            <a:endParaRPr sz="16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4076" y="510539"/>
            <a:ext cx="16827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Example </a:t>
            </a:r>
            <a:r>
              <a:rPr sz="2000" b="1" dirty="0">
                <a:latin typeface="맑은 고딕"/>
                <a:cs typeface="맑은 고딕"/>
              </a:rPr>
              <a:t>3 -</a:t>
            </a:r>
            <a:r>
              <a:rPr sz="2000" b="1" spc="-9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c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8773" y="1275520"/>
            <a:ext cx="245638" cy="211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42334" y="1240871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4">
                <a:moveTo>
                  <a:pt x="0" y="0"/>
                </a:moveTo>
                <a:lnTo>
                  <a:pt x="0" y="150025"/>
                </a:lnTo>
              </a:path>
            </a:pathLst>
          </a:custGeom>
          <a:ln w="12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2032" y="1240871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4">
                <a:moveTo>
                  <a:pt x="0" y="0"/>
                </a:moveTo>
                <a:lnTo>
                  <a:pt x="0" y="150025"/>
                </a:lnTo>
              </a:path>
            </a:pathLst>
          </a:custGeom>
          <a:ln w="12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5295" y="1121155"/>
            <a:ext cx="1019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-20061" dirty="0">
                <a:latin typeface="Cambria Math"/>
                <a:cs typeface="Cambria Math"/>
              </a:rPr>
              <a:t>= </a:t>
            </a:r>
            <a:r>
              <a:rPr sz="2700" spc="187" baseline="-20061" dirty="0">
                <a:latin typeface="Cambria Math"/>
                <a:cs typeface="Cambria Math"/>
              </a:rPr>
              <a:t>𝑒</a:t>
            </a:r>
            <a:r>
              <a:rPr sz="1300" spc="125" dirty="0">
                <a:latin typeface="Cambria Math"/>
                <a:cs typeface="Cambria Math"/>
              </a:rPr>
              <a:t>"#$$$</a:t>
            </a:r>
            <a:r>
              <a:rPr sz="1300" spc="180" dirty="0">
                <a:latin typeface="Cambria Math"/>
                <a:cs typeface="Cambria Math"/>
              </a:rPr>
              <a:t> </a:t>
            </a:r>
            <a:r>
              <a:rPr sz="1300" spc="-585" dirty="0">
                <a:latin typeface="Cambria Math"/>
                <a:cs typeface="Cambria Math"/>
              </a:rPr>
              <a:t>%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516" y="1206500"/>
            <a:ext cx="648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1339215" algn="l"/>
                <a:tab pos="303847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b="1" spc="-5" dirty="0">
                <a:latin typeface="맑은 고딕"/>
                <a:cs typeface="맑은 고딕"/>
              </a:rPr>
              <a:t>Ex1</a:t>
            </a:r>
            <a:r>
              <a:rPr sz="1800" spc="-5" dirty="0">
                <a:latin typeface="맑은 고딕"/>
                <a:cs typeface="맑은 고딕"/>
              </a:rPr>
              <a:t>.</a:t>
            </a:r>
            <a:r>
              <a:rPr sz="1800" spc="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Let	</a:t>
            </a:r>
            <a:r>
              <a:rPr sz="1800" spc="204" dirty="0">
                <a:latin typeface="Cambria Math"/>
                <a:cs typeface="Cambria Math"/>
              </a:rPr>
              <a:t>𝑥</a:t>
            </a:r>
            <a:r>
              <a:rPr sz="1950" spc="307" baseline="-14957" dirty="0">
                <a:latin typeface="Cambria Math"/>
                <a:cs typeface="Cambria Math"/>
              </a:rPr>
              <a:t>!</a:t>
            </a:r>
            <a:r>
              <a:rPr sz="1950" spc="494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𝑡	</a:t>
            </a:r>
            <a:r>
              <a:rPr sz="1800" dirty="0">
                <a:latin typeface="맑은 고딕"/>
                <a:cs typeface="맑은 고딕"/>
              </a:rPr>
              <a:t>, </a:t>
            </a:r>
            <a:r>
              <a:rPr sz="1800" spc="-5" dirty="0">
                <a:latin typeface="맑은 고딕"/>
                <a:cs typeface="맑은 고딕"/>
              </a:rPr>
              <a:t>find and p</a:t>
            </a:r>
            <a:r>
              <a:rPr sz="1600" spc="-5" dirty="0">
                <a:latin typeface="맑은 고딕"/>
                <a:cs typeface="맑은 고딕"/>
              </a:rPr>
              <a:t>lot its Fourier</a:t>
            </a:r>
            <a:r>
              <a:rPr sz="1600" spc="10" dirty="0">
                <a:latin typeface="맑은 고딕"/>
                <a:cs typeface="맑은 고딕"/>
              </a:rPr>
              <a:t> </a:t>
            </a:r>
            <a:r>
              <a:rPr sz="1600" spc="-20" dirty="0">
                <a:latin typeface="맑은 고딕"/>
                <a:cs typeface="맑은 고딕"/>
              </a:rPr>
              <a:t>Transform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4076" y="45211"/>
            <a:ext cx="4312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Sampling and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Reconstruction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274076" y="510539"/>
            <a:ext cx="36290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Continuous Fourier</a:t>
            </a:r>
            <a:r>
              <a:rPr sz="2000" b="1" spc="-40" dirty="0">
                <a:latin typeface="맑은 고딕"/>
                <a:cs typeface="맑은 고딕"/>
              </a:rPr>
              <a:t> </a:t>
            </a:r>
            <a:r>
              <a:rPr sz="2000" b="1" spc="-5" dirty="0">
                <a:latin typeface="맑은 고딕"/>
                <a:cs typeface="맑은 고딕"/>
              </a:rPr>
              <a:t>transform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7141" y="3161699"/>
            <a:ext cx="425450" cy="215900"/>
          </a:xfrm>
          <a:custGeom>
            <a:avLst/>
            <a:gdLst/>
            <a:ahLst/>
            <a:cxnLst/>
            <a:rect l="l" t="t" r="r" b="b"/>
            <a:pathLst>
              <a:path w="425450" h="215900">
                <a:moveTo>
                  <a:pt x="0" y="215900"/>
                </a:moveTo>
                <a:lnTo>
                  <a:pt x="425450" y="215900"/>
                </a:lnTo>
                <a:lnTo>
                  <a:pt x="425450" y="0"/>
                </a:lnTo>
                <a:lnTo>
                  <a:pt x="0" y="0"/>
                </a:lnTo>
                <a:lnTo>
                  <a:pt x="0" y="2159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2591" y="3161699"/>
            <a:ext cx="106680" cy="215900"/>
          </a:xfrm>
          <a:custGeom>
            <a:avLst/>
            <a:gdLst/>
            <a:ahLst/>
            <a:cxnLst/>
            <a:rect l="l" t="t" r="r" b="b"/>
            <a:pathLst>
              <a:path w="106680" h="215900">
                <a:moveTo>
                  <a:pt x="0" y="215900"/>
                </a:moveTo>
                <a:lnTo>
                  <a:pt x="106362" y="215900"/>
                </a:lnTo>
                <a:lnTo>
                  <a:pt x="106362" y="0"/>
                </a:lnTo>
                <a:lnTo>
                  <a:pt x="0" y="0"/>
                </a:lnTo>
                <a:lnTo>
                  <a:pt x="0" y="2159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8954" y="3161699"/>
            <a:ext cx="1170305" cy="215900"/>
          </a:xfrm>
          <a:custGeom>
            <a:avLst/>
            <a:gdLst/>
            <a:ahLst/>
            <a:cxnLst/>
            <a:rect l="l" t="t" r="r" b="b"/>
            <a:pathLst>
              <a:path w="1170305" h="215900">
                <a:moveTo>
                  <a:pt x="0" y="215900"/>
                </a:moveTo>
                <a:lnTo>
                  <a:pt x="1169987" y="215900"/>
                </a:lnTo>
                <a:lnTo>
                  <a:pt x="1169987" y="0"/>
                </a:lnTo>
                <a:lnTo>
                  <a:pt x="0" y="0"/>
                </a:lnTo>
                <a:lnTo>
                  <a:pt x="0" y="2159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05945" y="3193665"/>
            <a:ext cx="190494" cy="16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4441" y="1854708"/>
            <a:ext cx="5238115" cy="365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21404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28009"/>
                </a:solidFill>
                <a:latin typeface="Courier New"/>
                <a:cs typeface="Courier New"/>
              </a:rPr>
              <a:t>% 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Analog</a:t>
            </a:r>
            <a:r>
              <a:rPr sz="1400" spc="-114" dirty="0">
                <a:solidFill>
                  <a:srgbClr val="02800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Signal  </a:t>
            </a:r>
            <a:r>
              <a:rPr sz="1400" spc="-5" dirty="0">
                <a:latin typeface="Courier New"/>
                <a:cs typeface="Courier New"/>
              </a:rPr>
              <a:t>Dt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6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0.00005;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Courier New"/>
                <a:cs typeface="Courier New"/>
              </a:rPr>
              <a:t>t =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-0.005:Dt:0.005;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ourier New"/>
                <a:cs typeface="Courier New"/>
              </a:rPr>
              <a:t>xa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exp(-1000*abs(t));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45"/>
              </a:lnSpc>
              <a:spcBef>
                <a:spcPts val="25"/>
              </a:spcBef>
            </a:pPr>
            <a:r>
              <a:rPr sz="1400" dirty="0">
                <a:solidFill>
                  <a:srgbClr val="028009"/>
                </a:solidFill>
                <a:latin typeface="Courier New"/>
                <a:cs typeface="Courier New"/>
              </a:rPr>
              <a:t>%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028009"/>
                </a:solidFill>
                <a:latin typeface="Courier New"/>
                <a:cs typeface="Courier New"/>
              </a:rPr>
              <a:t>% 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Continuous-time Fourier</a:t>
            </a:r>
            <a:r>
              <a:rPr sz="1400" spc="-45" dirty="0">
                <a:solidFill>
                  <a:srgbClr val="02800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Transform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urier New"/>
                <a:cs typeface="Courier New"/>
              </a:rPr>
              <a:t>Wmax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5" dirty="0">
                <a:latin typeface="Courier New"/>
                <a:cs typeface="Courier New"/>
              </a:rPr>
              <a:t>2*pi*2000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;%maximum frequency of </a:t>
            </a:r>
            <a:r>
              <a:rPr sz="1400" spc="155" dirty="0">
                <a:solidFill>
                  <a:srgbClr val="028009"/>
                </a:solidFill>
                <a:latin typeface="Cambria Math"/>
                <a:cs typeface="Cambria Math"/>
              </a:rPr>
              <a:t>𝑥</a:t>
            </a:r>
            <a:r>
              <a:rPr sz="1500" spc="232" baseline="-16666" dirty="0">
                <a:solidFill>
                  <a:srgbClr val="028009"/>
                </a:solidFill>
                <a:latin typeface="Cambria Math"/>
                <a:cs typeface="Cambria Math"/>
              </a:rPr>
              <a:t>!</a:t>
            </a:r>
            <a:r>
              <a:rPr sz="1500" spc="300" baseline="-16666" dirty="0">
                <a:solidFill>
                  <a:srgbClr val="028009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rgbClr val="028009"/>
                </a:solidFill>
                <a:latin typeface="Cambria Math"/>
                <a:cs typeface="Cambria Math"/>
              </a:rPr>
              <a:t>𝑡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Courier New"/>
                <a:cs typeface="Courier New"/>
              </a:rPr>
              <a:t>K = </a:t>
            </a:r>
            <a:r>
              <a:rPr sz="1400" spc="-5" dirty="0">
                <a:latin typeface="Courier New"/>
                <a:cs typeface="Courier New"/>
              </a:rPr>
              <a:t>500; </a:t>
            </a:r>
            <a:r>
              <a:rPr sz="1400" dirty="0">
                <a:latin typeface="Courier New"/>
                <a:cs typeface="Courier New"/>
              </a:rPr>
              <a:t>k =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-K:1:K;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Courier New"/>
                <a:cs typeface="Courier New"/>
              </a:rPr>
              <a:t>W =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k*Wmax/K;</a:t>
            </a:r>
            <a:endParaRPr sz="1400">
              <a:latin typeface="Courier New"/>
              <a:cs typeface="Courier New"/>
            </a:endParaRPr>
          </a:p>
          <a:p>
            <a:pPr marL="12700" marR="2239010">
              <a:lnSpc>
                <a:spcPts val="1610"/>
              </a:lnSpc>
              <a:spcBef>
                <a:spcPts val="135"/>
              </a:spcBef>
            </a:pPr>
            <a:r>
              <a:rPr sz="1400" spc="-5" dirty="0">
                <a:latin typeface="Courier New"/>
                <a:cs typeface="Courier New"/>
              </a:rPr>
              <a:t>Xa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5" dirty="0">
                <a:latin typeface="Courier New"/>
                <a:cs typeface="Courier New"/>
              </a:rPr>
              <a:t>xa </a:t>
            </a:r>
            <a:r>
              <a:rPr sz="1400" dirty="0">
                <a:latin typeface="Courier New"/>
                <a:cs typeface="Courier New"/>
              </a:rPr>
              <a:t>* </a:t>
            </a:r>
            <a:r>
              <a:rPr sz="1400" spc="-5" dirty="0">
                <a:latin typeface="Courier New"/>
                <a:cs typeface="Courier New"/>
              </a:rPr>
              <a:t>exp(-j*t'*W) </a:t>
            </a:r>
            <a:r>
              <a:rPr sz="1400" dirty="0">
                <a:latin typeface="Courier New"/>
                <a:cs typeface="Courier New"/>
              </a:rPr>
              <a:t>*</a:t>
            </a:r>
            <a:r>
              <a:rPr sz="1400" spc="-1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Dt;  Xa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real(Xa);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35"/>
              </a:lnSpc>
            </a:pPr>
            <a:r>
              <a:rPr sz="1400" spc="-5" dirty="0">
                <a:latin typeface="Courier New"/>
                <a:cs typeface="Courier New"/>
              </a:rPr>
              <a:t>subplot(2,1,1);plot(t*1000,xa);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99600"/>
              </a:lnSpc>
              <a:spcBef>
                <a:spcPts val="30"/>
              </a:spcBef>
            </a:pPr>
            <a:r>
              <a:rPr sz="1400" spc="-5" dirty="0">
                <a:latin typeface="Courier New"/>
                <a:cs typeface="Courier New"/>
              </a:rPr>
              <a:t>xlabel(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't in msec.'</a:t>
            </a:r>
            <a:r>
              <a:rPr sz="1400" spc="-5" dirty="0">
                <a:latin typeface="Courier New"/>
                <a:cs typeface="Courier New"/>
              </a:rPr>
              <a:t>); ylabel(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'xa(t)'</a:t>
            </a:r>
            <a:r>
              <a:rPr sz="1400" spc="-5" dirty="0">
                <a:latin typeface="Courier New"/>
                <a:cs typeface="Courier New"/>
              </a:rPr>
              <a:t>)  title(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'Analog Signal'</a:t>
            </a:r>
            <a:r>
              <a:rPr sz="1400" spc="-5" dirty="0">
                <a:latin typeface="Courier New"/>
                <a:cs typeface="Courier New"/>
              </a:rPr>
              <a:t>)  subplot(2,1,2);plot(W/(2*pi*1000),Xa*1000);  xlabel(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'Frequency in KHz'</a:t>
            </a:r>
            <a:r>
              <a:rPr sz="1400" spc="-5" dirty="0">
                <a:latin typeface="Courier New"/>
                <a:cs typeface="Courier New"/>
              </a:rPr>
              <a:t>); ylabel(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'Xa(jW)*1000'</a:t>
            </a:r>
            <a:r>
              <a:rPr sz="1400" spc="-5" dirty="0">
                <a:latin typeface="Courier New"/>
                <a:cs typeface="Courier New"/>
              </a:rPr>
              <a:t>)  title(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'Continuous-time Fourier</a:t>
            </a:r>
            <a:r>
              <a:rPr sz="1400" spc="-35" dirty="0">
                <a:solidFill>
                  <a:srgbClr val="AA04F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Transform'</a:t>
            </a:r>
            <a:r>
              <a:rPr sz="1400" spc="-5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56150" y="2932715"/>
            <a:ext cx="72390" cy="62865"/>
          </a:xfrm>
          <a:custGeom>
            <a:avLst/>
            <a:gdLst/>
            <a:ahLst/>
            <a:cxnLst/>
            <a:rect l="l" t="t" r="r" b="b"/>
            <a:pathLst>
              <a:path w="72390" h="62864">
                <a:moveTo>
                  <a:pt x="23606" y="35223"/>
                </a:moveTo>
                <a:lnTo>
                  <a:pt x="0" y="35223"/>
                </a:lnTo>
                <a:lnTo>
                  <a:pt x="0" y="43028"/>
                </a:lnTo>
                <a:lnTo>
                  <a:pt x="23606" y="43028"/>
                </a:lnTo>
                <a:lnTo>
                  <a:pt x="23606" y="35223"/>
                </a:lnTo>
                <a:close/>
              </a:path>
              <a:path w="72390" h="62864">
                <a:moveTo>
                  <a:pt x="38896" y="44730"/>
                </a:moveTo>
                <a:lnTo>
                  <a:pt x="30821" y="45331"/>
                </a:lnTo>
                <a:lnTo>
                  <a:pt x="31341" y="50634"/>
                </a:lnTo>
                <a:lnTo>
                  <a:pt x="33393" y="54837"/>
                </a:lnTo>
                <a:lnTo>
                  <a:pt x="40598" y="61241"/>
                </a:lnTo>
                <a:lnTo>
                  <a:pt x="45241" y="62842"/>
                </a:lnTo>
                <a:lnTo>
                  <a:pt x="57878" y="62842"/>
                </a:lnTo>
                <a:lnTo>
                  <a:pt x="63352" y="60341"/>
                </a:lnTo>
                <a:lnTo>
                  <a:pt x="66343" y="56537"/>
                </a:lnTo>
                <a:lnTo>
                  <a:pt x="47862" y="56537"/>
                </a:lnTo>
                <a:lnTo>
                  <a:pt x="45231" y="55537"/>
                </a:lnTo>
                <a:lnTo>
                  <a:pt x="40877" y="51535"/>
                </a:lnTo>
                <a:lnTo>
                  <a:pt x="39486" y="48633"/>
                </a:lnTo>
                <a:lnTo>
                  <a:pt x="38896" y="44730"/>
                </a:lnTo>
                <a:close/>
              </a:path>
              <a:path w="72390" h="62864">
                <a:moveTo>
                  <a:pt x="67777" y="27017"/>
                </a:moveTo>
                <a:lnTo>
                  <a:pt x="54787" y="27017"/>
                </a:lnTo>
                <a:lnTo>
                  <a:pt x="58009" y="28319"/>
                </a:lnTo>
                <a:lnTo>
                  <a:pt x="60471" y="30821"/>
                </a:lnTo>
                <a:lnTo>
                  <a:pt x="62932" y="33422"/>
                </a:lnTo>
                <a:lnTo>
                  <a:pt x="64173" y="36824"/>
                </a:lnTo>
                <a:lnTo>
                  <a:pt x="64173" y="45831"/>
                </a:lnTo>
                <a:lnTo>
                  <a:pt x="62892" y="49533"/>
                </a:lnTo>
                <a:lnTo>
                  <a:pt x="57769" y="55137"/>
                </a:lnTo>
                <a:lnTo>
                  <a:pt x="54636" y="56537"/>
                </a:lnTo>
                <a:lnTo>
                  <a:pt x="66343" y="56537"/>
                </a:lnTo>
                <a:lnTo>
                  <a:pt x="67446" y="55137"/>
                </a:lnTo>
                <a:lnTo>
                  <a:pt x="70667" y="51135"/>
                </a:lnTo>
                <a:lnTo>
                  <a:pt x="72318" y="46231"/>
                </a:lnTo>
                <a:lnTo>
                  <a:pt x="72318" y="34624"/>
                </a:lnTo>
                <a:lnTo>
                  <a:pt x="70448" y="29720"/>
                </a:lnTo>
                <a:lnTo>
                  <a:pt x="67777" y="27017"/>
                </a:lnTo>
                <a:close/>
              </a:path>
              <a:path w="72390" h="62864">
                <a:moveTo>
                  <a:pt x="69377" y="0"/>
                </a:moveTo>
                <a:lnTo>
                  <a:pt x="38256" y="0"/>
                </a:lnTo>
                <a:lnTo>
                  <a:pt x="32191" y="32222"/>
                </a:lnTo>
                <a:lnTo>
                  <a:pt x="39406" y="33122"/>
                </a:lnTo>
                <a:lnTo>
                  <a:pt x="40547" y="31320"/>
                </a:lnTo>
                <a:lnTo>
                  <a:pt x="42109" y="29820"/>
                </a:lnTo>
                <a:lnTo>
                  <a:pt x="46090" y="27618"/>
                </a:lnTo>
                <a:lnTo>
                  <a:pt x="48332" y="27017"/>
                </a:lnTo>
                <a:lnTo>
                  <a:pt x="67777" y="27017"/>
                </a:lnTo>
                <a:lnTo>
                  <a:pt x="65008" y="24216"/>
                </a:lnTo>
                <a:lnTo>
                  <a:pt x="41028" y="24216"/>
                </a:lnTo>
                <a:lnTo>
                  <a:pt x="44400" y="7405"/>
                </a:lnTo>
                <a:lnTo>
                  <a:pt x="69377" y="7405"/>
                </a:lnTo>
                <a:lnTo>
                  <a:pt x="69377" y="0"/>
                </a:lnTo>
                <a:close/>
              </a:path>
              <a:path w="72390" h="62864">
                <a:moveTo>
                  <a:pt x="58319" y="20313"/>
                </a:moveTo>
                <a:lnTo>
                  <a:pt x="48723" y="20313"/>
                </a:lnTo>
                <a:lnTo>
                  <a:pt x="44780" y="21615"/>
                </a:lnTo>
                <a:lnTo>
                  <a:pt x="41028" y="24216"/>
                </a:lnTo>
                <a:lnTo>
                  <a:pt x="65008" y="24216"/>
                </a:lnTo>
                <a:lnTo>
                  <a:pt x="62932" y="22115"/>
                </a:lnTo>
                <a:lnTo>
                  <a:pt x="58319" y="2031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81870" y="2931915"/>
            <a:ext cx="71755" cy="62865"/>
          </a:xfrm>
          <a:custGeom>
            <a:avLst/>
            <a:gdLst/>
            <a:ahLst/>
            <a:cxnLst/>
            <a:rect l="l" t="t" r="r" b="b"/>
            <a:pathLst>
              <a:path w="71754" h="62864">
                <a:moveTo>
                  <a:pt x="23605" y="36023"/>
                </a:moveTo>
                <a:lnTo>
                  <a:pt x="0" y="36023"/>
                </a:lnTo>
                <a:lnTo>
                  <a:pt x="0" y="43828"/>
                </a:lnTo>
                <a:lnTo>
                  <a:pt x="23605" y="43828"/>
                </a:lnTo>
                <a:lnTo>
                  <a:pt x="23605" y="36023"/>
                </a:lnTo>
                <a:close/>
              </a:path>
              <a:path w="71754" h="62864">
                <a:moveTo>
                  <a:pt x="63141" y="47631"/>
                </a:moveTo>
                <a:lnTo>
                  <a:pt x="55457" y="47631"/>
                </a:lnTo>
                <a:lnTo>
                  <a:pt x="55457" y="62542"/>
                </a:lnTo>
                <a:lnTo>
                  <a:pt x="63141" y="62542"/>
                </a:lnTo>
                <a:lnTo>
                  <a:pt x="63141" y="47631"/>
                </a:lnTo>
                <a:close/>
              </a:path>
              <a:path w="71754" h="62864">
                <a:moveTo>
                  <a:pt x="63141" y="0"/>
                </a:moveTo>
                <a:lnTo>
                  <a:pt x="56868" y="0"/>
                </a:lnTo>
                <a:lnTo>
                  <a:pt x="28308" y="40526"/>
                </a:lnTo>
                <a:lnTo>
                  <a:pt x="28308" y="47631"/>
                </a:lnTo>
                <a:lnTo>
                  <a:pt x="71597" y="47631"/>
                </a:lnTo>
                <a:lnTo>
                  <a:pt x="71597" y="40526"/>
                </a:lnTo>
                <a:lnTo>
                  <a:pt x="35863" y="40526"/>
                </a:lnTo>
                <a:lnTo>
                  <a:pt x="55457" y="12307"/>
                </a:lnTo>
                <a:lnTo>
                  <a:pt x="63141" y="12307"/>
                </a:lnTo>
                <a:lnTo>
                  <a:pt x="63141" y="0"/>
                </a:lnTo>
                <a:close/>
              </a:path>
              <a:path w="71754" h="62864">
                <a:moveTo>
                  <a:pt x="63141" y="12307"/>
                </a:moveTo>
                <a:lnTo>
                  <a:pt x="55457" y="12307"/>
                </a:lnTo>
                <a:lnTo>
                  <a:pt x="55457" y="40526"/>
                </a:lnTo>
                <a:lnTo>
                  <a:pt x="63141" y="40526"/>
                </a:lnTo>
                <a:lnTo>
                  <a:pt x="63141" y="123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692164" y="1810558"/>
          <a:ext cx="3257548" cy="1057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57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57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28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8307580" y="2931614"/>
            <a:ext cx="71848" cy="63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33300" y="2931614"/>
            <a:ext cx="71755" cy="62865"/>
          </a:xfrm>
          <a:custGeom>
            <a:avLst/>
            <a:gdLst/>
            <a:ahLst/>
            <a:cxnLst/>
            <a:rect l="l" t="t" r="r" b="b"/>
            <a:pathLst>
              <a:path w="71754" h="62864">
                <a:moveTo>
                  <a:pt x="23616" y="36324"/>
                </a:moveTo>
                <a:lnTo>
                  <a:pt x="0" y="36324"/>
                </a:lnTo>
                <a:lnTo>
                  <a:pt x="0" y="44129"/>
                </a:lnTo>
                <a:lnTo>
                  <a:pt x="23616" y="44129"/>
                </a:lnTo>
                <a:lnTo>
                  <a:pt x="23616" y="36324"/>
                </a:lnTo>
                <a:close/>
              </a:path>
              <a:path w="71754" h="62864">
                <a:moveTo>
                  <a:pt x="67330" y="6404"/>
                </a:moveTo>
                <a:lnTo>
                  <a:pt x="54937" y="6404"/>
                </a:lnTo>
                <a:lnTo>
                  <a:pt x="57839" y="7405"/>
                </a:lnTo>
                <a:lnTo>
                  <a:pt x="59941" y="9507"/>
                </a:lnTo>
                <a:lnTo>
                  <a:pt x="62142" y="11607"/>
                </a:lnTo>
                <a:lnTo>
                  <a:pt x="63243" y="14210"/>
                </a:lnTo>
                <a:lnTo>
                  <a:pt x="63243" y="20114"/>
                </a:lnTo>
                <a:lnTo>
                  <a:pt x="45831" y="39726"/>
                </a:lnTo>
                <a:lnTo>
                  <a:pt x="41418" y="43430"/>
                </a:lnTo>
                <a:lnTo>
                  <a:pt x="38126" y="46432"/>
                </a:lnTo>
                <a:lnTo>
                  <a:pt x="35824" y="49234"/>
                </a:lnTo>
                <a:lnTo>
                  <a:pt x="33522" y="51935"/>
                </a:lnTo>
                <a:lnTo>
                  <a:pt x="31822" y="54737"/>
                </a:lnTo>
                <a:lnTo>
                  <a:pt x="30721" y="57539"/>
                </a:lnTo>
                <a:lnTo>
                  <a:pt x="30120" y="59240"/>
                </a:lnTo>
                <a:lnTo>
                  <a:pt x="29820" y="61041"/>
                </a:lnTo>
                <a:lnTo>
                  <a:pt x="29820" y="62843"/>
                </a:lnTo>
                <a:lnTo>
                  <a:pt x="71248" y="62843"/>
                </a:lnTo>
                <a:lnTo>
                  <a:pt x="71248" y="55438"/>
                </a:lnTo>
                <a:lnTo>
                  <a:pt x="40528" y="55438"/>
                </a:lnTo>
                <a:lnTo>
                  <a:pt x="42429" y="52736"/>
                </a:lnTo>
                <a:lnTo>
                  <a:pt x="45030" y="49933"/>
                </a:lnTo>
                <a:lnTo>
                  <a:pt x="48032" y="47332"/>
                </a:lnTo>
                <a:lnTo>
                  <a:pt x="52753" y="43329"/>
                </a:lnTo>
                <a:lnTo>
                  <a:pt x="58139" y="38726"/>
                </a:lnTo>
                <a:lnTo>
                  <a:pt x="71147" y="12509"/>
                </a:lnTo>
                <a:lnTo>
                  <a:pt x="69347" y="8305"/>
                </a:lnTo>
                <a:lnTo>
                  <a:pt x="67330" y="6404"/>
                </a:lnTo>
                <a:close/>
              </a:path>
              <a:path w="71754" h="62864">
                <a:moveTo>
                  <a:pt x="57638" y="0"/>
                </a:moveTo>
                <a:lnTo>
                  <a:pt x="45631" y="0"/>
                </a:lnTo>
                <a:lnTo>
                  <a:pt x="40928" y="1601"/>
                </a:lnTo>
                <a:lnTo>
                  <a:pt x="37425" y="4704"/>
                </a:lnTo>
                <a:lnTo>
                  <a:pt x="33922" y="7706"/>
                </a:lnTo>
                <a:lnTo>
                  <a:pt x="31822" y="12208"/>
                </a:lnTo>
                <a:lnTo>
                  <a:pt x="31322" y="18112"/>
                </a:lnTo>
                <a:lnTo>
                  <a:pt x="39226" y="18912"/>
                </a:lnTo>
                <a:lnTo>
                  <a:pt x="39226" y="15010"/>
                </a:lnTo>
                <a:lnTo>
                  <a:pt x="40327" y="11908"/>
                </a:lnTo>
                <a:lnTo>
                  <a:pt x="42529" y="9706"/>
                </a:lnTo>
                <a:lnTo>
                  <a:pt x="44830" y="7505"/>
                </a:lnTo>
                <a:lnTo>
                  <a:pt x="47732" y="6404"/>
                </a:lnTo>
                <a:lnTo>
                  <a:pt x="67330" y="6404"/>
                </a:lnTo>
                <a:lnTo>
                  <a:pt x="62343" y="1701"/>
                </a:lnTo>
                <a:lnTo>
                  <a:pt x="57638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59020" y="2931614"/>
            <a:ext cx="60325" cy="62865"/>
          </a:xfrm>
          <a:custGeom>
            <a:avLst/>
            <a:gdLst/>
            <a:ahLst/>
            <a:cxnLst/>
            <a:rect l="l" t="t" r="r" b="b"/>
            <a:pathLst>
              <a:path w="60325" h="62864">
                <a:moveTo>
                  <a:pt x="23615" y="36324"/>
                </a:moveTo>
                <a:lnTo>
                  <a:pt x="0" y="36324"/>
                </a:lnTo>
                <a:lnTo>
                  <a:pt x="0" y="44129"/>
                </a:lnTo>
                <a:lnTo>
                  <a:pt x="23615" y="44129"/>
                </a:lnTo>
                <a:lnTo>
                  <a:pt x="23615" y="36324"/>
                </a:lnTo>
                <a:close/>
              </a:path>
              <a:path w="60325" h="62864">
                <a:moveTo>
                  <a:pt x="59739" y="13910"/>
                </a:moveTo>
                <a:lnTo>
                  <a:pt x="52134" y="13910"/>
                </a:lnTo>
                <a:lnTo>
                  <a:pt x="52134" y="62843"/>
                </a:lnTo>
                <a:lnTo>
                  <a:pt x="59739" y="62843"/>
                </a:lnTo>
                <a:lnTo>
                  <a:pt x="59739" y="13910"/>
                </a:lnTo>
                <a:close/>
              </a:path>
              <a:path w="60325" h="62864">
                <a:moveTo>
                  <a:pt x="59739" y="0"/>
                </a:moveTo>
                <a:lnTo>
                  <a:pt x="54836" y="0"/>
                </a:lnTo>
                <a:lnTo>
                  <a:pt x="53535" y="2702"/>
                </a:lnTo>
                <a:lnTo>
                  <a:pt x="51234" y="5504"/>
                </a:lnTo>
                <a:lnTo>
                  <a:pt x="44829" y="11308"/>
                </a:lnTo>
                <a:lnTo>
                  <a:pt x="41027" y="13709"/>
                </a:lnTo>
                <a:lnTo>
                  <a:pt x="36724" y="15711"/>
                </a:lnTo>
                <a:lnTo>
                  <a:pt x="36724" y="23116"/>
                </a:lnTo>
                <a:lnTo>
                  <a:pt x="52134" y="13910"/>
                </a:lnTo>
                <a:lnTo>
                  <a:pt x="59739" y="13910"/>
                </a:lnTo>
                <a:lnTo>
                  <a:pt x="59739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00650" y="2931614"/>
            <a:ext cx="41275" cy="64135"/>
          </a:xfrm>
          <a:custGeom>
            <a:avLst/>
            <a:gdLst/>
            <a:ahLst/>
            <a:cxnLst/>
            <a:rect l="l" t="t" r="r" b="b"/>
            <a:pathLst>
              <a:path w="41275" h="64135">
                <a:moveTo>
                  <a:pt x="23715" y="0"/>
                </a:moveTo>
                <a:lnTo>
                  <a:pt x="15811" y="0"/>
                </a:lnTo>
                <a:lnTo>
                  <a:pt x="12007" y="1201"/>
                </a:lnTo>
                <a:lnTo>
                  <a:pt x="9006" y="3703"/>
                </a:lnTo>
                <a:lnTo>
                  <a:pt x="6004" y="6104"/>
                </a:lnTo>
                <a:lnTo>
                  <a:pt x="3802" y="9607"/>
                </a:lnTo>
                <a:lnTo>
                  <a:pt x="1968" y="14810"/>
                </a:lnTo>
                <a:lnTo>
                  <a:pt x="701" y="18613"/>
                </a:lnTo>
                <a:lnTo>
                  <a:pt x="0" y="24617"/>
                </a:lnTo>
                <a:lnTo>
                  <a:pt x="0" y="32021"/>
                </a:lnTo>
                <a:lnTo>
                  <a:pt x="14310" y="63943"/>
                </a:lnTo>
                <a:lnTo>
                  <a:pt x="24917" y="63943"/>
                </a:lnTo>
                <a:lnTo>
                  <a:pt x="28719" y="62743"/>
                </a:lnTo>
                <a:lnTo>
                  <a:pt x="34723" y="57739"/>
                </a:lnTo>
                <a:lnTo>
                  <a:pt x="16810" y="57638"/>
                </a:lnTo>
                <a:lnTo>
                  <a:pt x="13909" y="55938"/>
                </a:lnTo>
                <a:lnTo>
                  <a:pt x="9105" y="49133"/>
                </a:lnTo>
                <a:lnTo>
                  <a:pt x="7905" y="42228"/>
                </a:lnTo>
                <a:lnTo>
                  <a:pt x="7905" y="21715"/>
                </a:lnTo>
                <a:lnTo>
                  <a:pt x="9206" y="14710"/>
                </a:lnTo>
                <a:lnTo>
                  <a:pt x="11808" y="10908"/>
                </a:lnTo>
                <a:lnTo>
                  <a:pt x="13909" y="7905"/>
                </a:lnTo>
                <a:lnTo>
                  <a:pt x="16711" y="6404"/>
                </a:lnTo>
                <a:lnTo>
                  <a:pt x="34542" y="6404"/>
                </a:lnTo>
                <a:lnTo>
                  <a:pt x="33822" y="5303"/>
                </a:lnTo>
                <a:lnTo>
                  <a:pt x="31722" y="3402"/>
                </a:lnTo>
                <a:lnTo>
                  <a:pt x="29220" y="2101"/>
                </a:lnTo>
                <a:lnTo>
                  <a:pt x="26718" y="701"/>
                </a:lnTo>
                <a:lnTo>
                  <a:pt x="23715" y="0"/>
                </a:lnTo>
                <a:close/>
              </a:path>
              <a:path w="41275" h="64135">
                <a:moveTo>
                  <a:pt x="34542" y="6404"/>
                </a:moveTo>
                <a:lnTo>
                  <a:pt x="23916" y="6404"/>
                </a:lnTo>
                <a:lnTo>
                  <a:pt x="26818" y="8106"/>
                </a:lnTo>
                <a:lnTo>
                  <a:pt x="31722" y="14810"/>
                </a:lnTo>
                <a:lnTo>
                  <a:pt x="32922" y="21715"/>
                </a:lnTo>
                <a:lnTo>
                  <a:pt x="32922" y="42228"/>
                </a:lnTo>
                <a:lnTo>
                  <a:pt x="31722" y="49033"/>
                </a:lnTo>
                <a:lnTo>
                  <a:pt x="29320" y="52536"/>
                </a:lnTo>
                <a:lnTo>
                  <a:pt x="26818" y="55938"/>
                </a:lnTo>
                <a:lnTo>
                  <a:pt x="23916" y="57638"/>
                </a:lnTo>
                <a:lnTo>
                  <a:pt x="34790" y="57638"/>
                </a:lnTo>
                <a:lnTo>
                  <a:pt x="37025" y="54336"/>
                </a:lnTo>
                <a:lnTo>
                  <a:pt x="38760" y="49033"/>
                </a:lnTo>
                <a:lnTo>
                  <a:pt x="40027" y="45231"/>
                </a:lnTo>
                <a:lnTo>
                  <a:pt x="40709" y="40200"/>
                </a:lnTo>
                <a:lnTo>
                  <a:pt x="40705" y="24617"/>
                </a:lnTo>
                <a:lnTo>
                  <a:pt x="40327" y="20914"/>
                </a:lnTo>
                <a:lnTo>
                  <a:pt x="39326" y="17212"/>
                </a:lnTo>
                <a:lnTo>
                  <a:pt x="38426" y="13510"/>
                </a:lnTo>
                <a:lnTo>
                  <a:pt x="37125" y="10407"/>
                </a:lnTo>
                <a:lnTo>
                  <a:pt x="34542" y="6404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32274" y="2931614"/>
            <a:ext cx="23495" cy="62865"/>
          </a:xfrm>
          <a:custGeom>
            <a:avLst/>
            <a:gdLst/>
            <a:ahLst/>
            <a:cxnLst/>
            <a:rect l="l" t="t" r="r" b="b"/>
            <a:pathLst>
              <a:path w="23495" h="62864">
                <a:moveTo>
                  <a:pt x="23016" y="13910"/>
                </a:moveTo>
                <a:lnTo>
                  <a:pt x="15311" y="13910"/>
                </a:lnTo>
                <a:lnTo>
                  <a:pt x="15311" y="62843"/>
                </a:lnTo>
                <a:lnTo>
                  <a:pt x="23016" y="62843"/>
                </a:lnTo>
                <a:lnTo>
                  <a:pt x="23016" y="13910"/>
                </a:lnTo>
                <a:close/>
              </a:path>
              <a:path w="23495" h="62864">
                <a:moveTo>
                  <a:pt x="23016" y="0"/>
                </a:moveTo>
                <a:lnTo>
                  <a:pt x="18012" y="0"/>
                </a:lnTo>
                <a:lnTo>
                  <a:pt x="16711" y="2702"/>
                </a:lnTo>
                <a:lnTo>
                  <a:pt x="14410" y="5504"/>
                </a:lnTo>
                <a:lnTo>
                  <a:pt x="8006" y="11308"/>
                </a:lnTo>
                <a:lnTo>
                  <a:pt x="4203" y="13709"/>
                </a:lnTo>
                <a:lnTo>
                  <a:pt x="0" y="15711"/>
                </a:lnTo>
                <a:lnTo>
                  <a:pt x="0" y="23116"/>
                </a:lnTo>
                <a:lnTo>
                  <a:pt x="15311" y="13910"/>
                </a:lnTo>
                <a:lnTo>
                  <a:pt x="23016" y="13910"/>
                </a:lnTo>
                <a:lnTo>
                  <a:pt x="23016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50989" y="2931614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09" h="62864">
                <a:moveTo>
                  <a:pt x="37610" y="6404"/>
                </a:moveTo>
                <a:lnTo>
                  <a:pt x="25217" y="6404"/>
                </a:lnTo>
                <a:lnTo>
                  <a:pt x="28018" y="7405"/>
                </a:lnTo>
                <a:lnTo>
                  <a:pt x="32421" y="11607"/>
                </a:lnTo>
                <a:lnTo>
                  <a:pt x="33422" y="14210"/>
                </a:lnTo>
                <a:lnTo>
                  <a:pt x="33422" y="20114"/>
                </a:lnTo>
                <a:lnTo>
                  <a:pt x="11601" y="43430"/>
                </a:lnTo>
                <a:lnTo>
                  <a:pt x="8406" y="46432"/>
                </a:lnTo>
                <a:lnTo>
                  <a:pt x="3702" y="51935"/>
                </a:lnTo>
                <a:lnTo>
                  <a:pt x="2001" y="54737"/>
                </a:lnTo>
                <a:lnTo>
                  <a:pt x="1000" y="57539"/>
                </a:lnTo>
                <a:lnTo>
                  <a:pt x="300" y="59240"/>
                </a:lnTo>
                <a:lnTo>
                  <a:pt x="0" y="61041"/>
                </a:lnTo>
                <a:lnTo>
                  <a:pt x="100" y="62843"/>
                </a:lnTo>
                <a:lnTo>
                  <a:pt x="41428" y="62843"/>
                </a:lnTo>
                <a:lnTo>
                  <a:pt x="41428" y="55438"/>
                </a:lnTo>
                <a:lnTo>
                  <a:pt x="10707" y="55438"/>
                </a:lnTo>
                <a:lnTo>
                  <a:pt x="11607" y="54137"/>
                </a:lnTo>
                <a:lnTo>
                  <a:pt x="12708" y="52736"/>
                </a:lnTo>
                <a:lnTo>
                  <a:pt x="15311" y="49933"/>
                </a:lnTo>
                <a:lnTo>
                  <a:pt x="18312" y="47332"/>
                </a:lnTo>
                <a:lnTo>
                  <a:pt x="23033" y="43329"/>
                </a:lnTo>
                <a:lnTo>
                  <a:pt x="28418" y="38726"/>
                </a:lnTo>
                <a:lnTo>
                  <a:pt x="41288" y="20114"/>
                </a:lnTo>
                <a:lnTo>
                  <a:pt x="41206" y="12208"/>
                </a:lnTo>
                <a:lnTo>
                  <a:pt x="39626" y="8305"/>
                </a:lnTo>
                <a:lnTo>
                  <a:pt x="37610" y="6404"/>
                </a:lnTo>
                <a:close/>
              </a:path>
              <a:path w="41909" h="62864">
                <a:moveTo>
                  <a:pt x="27819" y="0"/>
                </a:moveTo>
                <a:lnTo>
                  <a:pt x="15910" y="0"/>
                </a:lnTo>
                <a:lnTo>
                  <a:pt x="11207" y="1601"/>
                </a:lnTo>
                <a:lnTo>
                  <a:pt x="4103" y="7706"/>
                </a:lnTo>
                <a:lnTo>
                  <a:pt x="2101" y="12208"/>
                </a:lnTo>
                <a:lnTo>
                  <a:pt x="1501" y="18112"/>
                </a:lnTo>
                <a:lnTo>
                  <a:pt x="9406" y="18912"/>
                </a:lnTo>
                <a:lnTo>
                  <a:pt x="9505" y="15010"/>
                </a:lnTo>
                <a:lnTo>
                  <a:pt x="10607" y="11908"/>
                </a:lnTo>
                <a:lnTo>
                  <a:pt x="15010" y="7505"/>
                </a:lnTo>
                <a:lnTo>
                  <a:pt x="18012" y="6404"/>
                </a:lnTo>
                <a:lnTo>
                  <a:pt x="37610" y="6404"/>
                </a:lnTo>
                <a:lnTo>
                  <a:pt x="32622" y="1701"/>
                </a:lnTo>
                <a:lnTo>
                  <a:pt x="27819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77810" y="2931614"/>
            <a:ext cx="41275" cy="64135"/>
          </a:xfrm>
          <a:custGeom>
            <a:avLst/>
            <a:gdLst/>
            <a:ahLst/>
            <a:cxnLst/>
            <a:rect l="l" t="t" r="r" b="b"/>
            <a:pathLst>
              <a:path w="41275" h="64135">
                <a:moveTo>
                  <a:pt x="7705" y="45331"/>
                </a:moveTo>
                <a:lnTo>
                  <a:pt x="0" y="46332"/>
                </a:lnTo>
                <a:lnTo>
                  <a:pt x="500" y="51535"/>
                </a:lnTo>
                <a:lnTo>
                  <a:pt x="2602" y="55838"/>
                </a:lnTo>
                <a:lnTo>
                  <a:pt x="6203" y="59041"/>
                </a:lnTo>
                <a:lnTo>
                  <a:pt x="9806" y="62343"/>
                </a:lnTo>
                <a:lnTo>
                  <a:pt x="14409" y="63943"/>
                </a:lnTo>
                <a:lnTo>
                  <a:pt x="26017" y="63943"/>
                </a:lnTo>
                <a:lnTo>
                  <a:pt x="31021" y="62042"/>
                </a:lnTo>
                <a:lnTo>
                  <a:pt x="35656" y="57638"/>
                </a:lnTo>
                <a:lnTo>
                  <a:pt x="16911" y="57638"/>
                </a:lnTo>
                <a:lnTo>
                  <a:pt x="14310" y="56638"/>
                </a:lnTo>
                <a:lnTo>
                  <a:pt x="10106" y="52835"/>
                </a:lnTo>
                <a:lnTo>
                  <a:pt x="8605" y="49634"/>
                </a:lnTo>
                <a:lnTo>
                  <a:pt x="7705" y="45331"/>
                </a:lnTo>
                <a:close/>
              </a:path>
              <a:path w="41275" h="64135">
                <a:moveTo>
                  <a:pt x="36446" y="32421"/>
                </a:moveTo>
                <a:lnTo>
                  <a:pt x="24116" y="32421"/>
                </a:lnTo>
                <a:lnTo>
                  <a:pt x="27118" y="33522"/>
                </a:lnTo>
                <a:lnTo>
                  <a:pt x="31722" y="38126"/>
                </a:lnTo>
                <a:lnTo>
                  <a:pt x="32821" y="41028"/>
                </a:lnTo>
                <a:lnTo>
                  <a:pt x="32821" y="48233"/>
                </a:lnTo>
                <a:lnTo>
                  <a:pt x="31621" y="51334"/>
                </a:lnTo>
                <a:lnTo>
                  <a:pt x="26617" y="56338"/>
                </a:lnTo>
                <a:lnTo>
                  <a:pt x="23516" y="57638"/>
                </a:lnTo>
                <a:lnTo>
                  <a:pt x="35656" y="57638"/>
                </a:lnTo>
                <a:lnTo>
                  <a:pt x="39027" y="54437"/>
                </a:lnTo>
                <a:lnTo>
                  <a:pt x="41027" y="49834"/>
                </a:lnTo>
                <a:lnTo>
                  <a:pt x="41027" y="40327"/>
                </a:lnTo>
                <a:lnTo>
                  <a:pt x="39927" y="37025"/>
                </a:lnTo>
                <a:lnTo>
                  <a:pt x="37926" y="34324"/>
                </a:lnTo>
                <a:lnTo>
                  <a:pt x="36446" y="32421"/>
                </a:lnTo>
                <a:close/>
              </a:path>
              <a:path w="41275" h="64135">
                <a:moveTo>
                  <a:pt x="16511" y="26518"/>
                </a:moveTo>
                <a:lnTo>
                  <a:pt x="16010" y="26518"/>
                </a:lnTo>
                <a:lnTo>
                  <a:pt x="15210" y="33223"/>
                </a:lnTo>
                <a:lnTo>
                  <a:pt x="17311" y="32622"/>
                </a:lnTo>
                <a:lnTo>
                  <a:pt x="19113" y="32421"/>
                </a:lnTo>
                <a:lnTo>
                  <a:pt x="36446" y="32421"/>
                </a:lnTo>
                <a:lnTo>
                  <a:pt x="35824" y="31621"/>
                </a:lnTo>
                <a:lnTo>
                  <a:pt x="33022" y="29820"/>
                </a:lnTo>
                <a:lnTo>
                  <a:pt x="29320" y="29020"/>
                </a:lnTo>
                <a:lnTo>
                  <a:pt x="32122" y="27618"/>
                </a:lnTo>
                <a:lnTo>
                  <a:pt x="33417" y="26617"/>
                </a:lnTo>
                <a:lnTo>
                  <a:pt x="16911" y="26617"/>
                </a:lnTo>
                <a:lnTo>
                  <a:pt x="16511" y="26518"/>
                </a:lnTo>
                <a:close/>
              </a:path>
              <a:path w="41275" h="64135">
                <a:moveTo>
                  <a:pt x="34483" y="6304"/>
                </a:moveTo>
                <a:lnTo>
                  <a:pt x="22815" y="6304"/>
                </a:lnTo>
                <a:lnTo>
                  <a:pt x="25217" y="7305"/>
                </a:lnTo>
                <a:lnTo>
                  <a:pt x="27217" y="9206"/>
                </a:lnTo>
                <a:lnTo>
                  <a:pt x="29019" y="11008"/>
                </a:lnTo>
                <a:lnTo>
                  <a:pt x="30020" y="13309"/>
                </a:lnTo>
                <a:lnTo>
                  <a:pt x="30020" y="19714"/>
                </a:lnTo>
                <a:lnTo>
                  <a:pt x="28719" y="22315"/>
                </a:lnTo>
                <a:lnTo>
                  <a:pt x="23516" y="25717"/>
                </a:lnTo>
                <a:lnTo>
                  <a:pt x="20514" y="26617"/>
                </a:lnTo>
                <a:lnTo>
                  <a:pt x="33417" y="26617"/>
                </a:lnTo>
                <a:lnTo>
                  <a:pt x="34323" y="25918"/>
                </a:lnTo>
                <a:lnTo>
                  <a:pt x="35723" y="23715"/>
                </a:lnTo>
                <a:lnTo>
                  <a:pt x="37224" y="21414"/>
                </a:lnTo>
                <a:lnTo>
                  <a:pt x="37926" y="19013"/>
                </a:lnTo>
                <a:lnTo>
                  <a:pt x="37896" y="13309"/>
                </a:lnTo>
                <a:lnTo>
                  <a:pt x="37125" y="10707"/>
                </a:lnTo>
                <a:lnTo>
                  <a:pt x="34483" y="6304"/>
                </a:lnTo>
                <a:close/>
              </a:path>
              <a:path w="41275" h="64135">
                <a:moveTo>
                  <a:pt x="23016" y="0"/>
                </a:moveTo>
                <a:lnTo>
                  <a:pt x="14610" y="0"/>
                </a:lnTo>
                <a:lnTo>
                  <a:pt x="10506" y="1402"/>
                </a:lnTo>
                <a:lnTo>
                  <a:pt x="7204" y="4304"/>
                </a:lnTo>
                <a:lnTo>
                  <a:pt x="3802" y="7105"/>
                </a:lnTo>
                <a:lnTo>
                  <a:pt x="1701" y="11108"/>
                </a:lnTo>
                <a:lnTo>
                  <a:pt x="801" y="16211"/>
                </a:lnTo>
                <a:lnTo>
                  <a:pt x="8506" y="17612"/>
                </a:lnTo>
                <a:lnTo>
                  <a:pt x="9006" y="13809"/>
                </a:lnTo>
                <a:lnTo>
                  <a:pt x="10307" y="11008"/>
                </a:lnTo>
                <a:lnTo>
                  <a:pt x="12413" y="9107"/>
                </a:lnTo>
                <a:lnTo>
                  <a:pt x="14310" y="7305"/>
                </a:lnTo>
                <a:lnTo>
                  <a:pt x="16810" y="6304"/>
                </a:lnTo>
                <a:lnTo>
                  <a:pt x="34483" y="6304"/>
                </a:lnTo>
                <a:lnTo>
                  <a:pt x="34123" y="5704"/>
                </a:lnTo>
                <a:lnTo>
                  <a:pt x="31921" y="3703"/>
                </a:lnTo>
                <a:lnTo>
                  <a:pt x="29019" y="2202"/>
                </a:lnTo>
                <a:lnTo>
                  <a:pt x="26117" y="801"/>
                </a:lnTo>
                <a:lnTo>
                  <a:pt x="23016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00928" y="2931915"/>
            <a:ext cx="43815" cy="62865"/>
          </a:xfrm>
          <a:custGeom>
            <a:avLst/>
            <a:gdLst/>
            <a:ahLst/>
            <a:cxnLst/>
            <a:rect l="l" t="t" r="r" b="b"/>
            <a:pathLst>
              <a:path w="43815" h="62864">
                <a:moveTo>
                  <a:pt x="34923" y="47631"/>
                </a:moveTo>
                <a:lnTo>
                  <a:pt x="27218" y="47631"/>
                </a:lnTo>
                <a:lnTo>
                  <a:pt x="27218" y="62542"/>
                </a:lnTo>
                <a:lnTo>
                  <a:pt x="34923" y="62542"/>
                </a:lnTo>
                <a:lnTo>
                  <a:pt x="34923" y="47631"/>
                </a:lnTo>
                <a:close/>
              </a:path>
              <a:path w="43815" h="62864">
                <a:moveTo>
                  <a:pt x="34923" y="0"/>
                </a:moveTo>
                <a:lnTo>
                  <a:pt x="28619" y="0"/>
                </a:lnTo>
                <a:lnTo>
                  <a:pt x="0" y="40526"/>
                </a:lnTo>
                <a:lnTo>
                  <a:pt x="0" y="47631"/>
                </a:lnTo>
                <a:lnTo>
                  <a:pt x="43328" y="47631"/>
                </a:lnTo>
                <a:lnTo>
                  <a:pt x="43328" y="40526"/>
                </a:lnTo>
                <a:lnTo>
                  <a:pt x="7604" y="40526"/>
                </a:lnTo>
                <a:lnTo>
                  <a:pt x="27218" y="12307"/>
                </a:lnTo>
                <a:lnTo>
                  <a:pt x="34923" y="12307"/>
                </a:lnTo>
                <a:lnTo>
                  <a:pt x="34923" y="0"/>
                </a:lnTo>
                <a:close/>
              </a:path>
              <a:path w="43815" h="62864">
                <a:moveTo>
                  <a:pt x="34923" y="12307"/>
                </a:moveTo>
                <a:lnTo>
                  <a:pt x="27218" y="12307"/>
                </a:lnTo>
                <a:lnTo>
                  <a:pt x="27218" y="40526"/>
                </a:lnTo>
                <a:lnTo>
                  <a:pt x="34923" y="40526"/>
                </a:lnTo>
                <a:lnTo>
                  <a:pt x="34923" y="123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929250" y="2932715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09" h="62864">
                <a:moveTo>
                  <a:pt x="8004" y="44730"/>
                </a:moveTo>
                <a:lnTo>
                  <a:pt x="0" y="45331"/>
                </a:lnTo>
                <a:lnTo>
                  <a:pt x="500" y="50634"/>
                </a:lnTo>
                <a:lnTo>
                  <a:pt x="2501" y="54837"/>
                </a:lnTo>
                <a:lnTo>
                  <a:pt x="9706" y="61241"/>
                </a:lnTo>
                <a:lnTo>
                  <a:pt x="14409" y="62842"/>
                </a:lnTo>
                <a:lnTo>
                  <a:pt x="27017" y="62842"/>
                </a:lnTo>
                <a:lnTo>
                  <a:pt x="32522" y="60341"/>
                </a:lnTo>
                <a:lnTo>
                  <a:pt x="35504" y="56537"/>
                </a:lnTo>
                <a:lnTo>
                  <a:pt x="17011" y="56537"/>
                </a:lnTo>
                <a:lnTo>
                  <a:pt x="14409" y="55537"/>
                </a:lnTo>
                <a:lnTo>
                  <a:pt x="10006" y="51535"/>
                </a:lnTo>
                <a:lnTo>
                  <a:pt x="8605" y="48633"/>
                </a:lnTo>
                <a:lnTo>
                  <a:pt x="8004" y="44730"/>
                </a:lnTo>
                <a:close/>
              </a:path>
              <a:path w="41909" h="62864">
                <a:moveTo>
                  <a:pt x="36923" y="27017"/>
                </a:moveTo>
                <a:lnTo>
                  <a:pt x="23915" y="27017"/>
                </a:lnTo>
                <a:lnTo>
                  <a:pt x="27118" y="28319"/>
                </a:lnTo>
                <a:lnTo>
                  <a:pt x="29620" y="30821"/>
                </a:lnTo>
                <a:lnTo>
                  <a:pt x="32122" y="33422"/>
                </a:lnTo>
                <a:lnTo>
                  <a:pt x="33322" y="36824"/>
                </a:lnTo>
                <a:lnTo>
                  <a:pt x="33322" y="45831"/>
                </a:lnTo>
                <a:lnTo>
                  <a:pt x="32021" y="49533"/>
                </a:lnTo>
                <a:lnTo>
                  <a:pt x="29419" y="52335"/>
                </a:lnTo>
                <a:lnTo>
                  <a:pt x="26917" y="55137"/>
                </a:lnTo>
                <a:lnTo>
                  <a:pt x="23816" y="56537"/>
                </a:lnTo>
                <a:lnTo>
                  <a:pt x="35504" y="56537"/>
                </a:lnTo>
                <a:lnTo>
                  <a:pt x="36604" y="55137"/>
                </a:lnTo>
                <a:lnTo>
                  <a:pt x="39827" y="51135"/>
                </a:lnTo>
                <a:lnTo>
                  <a:pt x="41427" y="46231"/>
                </a:lnTo>
                <a:lnTo>
                  <a:pt x="41427" y="34624"/>
                </a:lnTo>
                <a:lnTo>
                  <a:pt x="39626" y="29720"/>
                </a:lnTo>
                <a:lnTo>
                  <a:pt x="36923" y="27017"/>
                </a:lnTo>
                <a:close/>
              </a:path>
              <a:path w="41909" h="62864">
                <a:moveTo>
                  <a:pt x="38525" y="0"/>
                </a:moveTo>
                <a:lnTo>
                  <a:pt x="7405" y="0"/>
                </a:lnTo>
                <a:lnTo>
                  <a:pt x="1300" y="32222"/>
                </a:lnTo>
                <a:lnTo>
                  <a:pt x="8505" y="33122"/>
                </a:lnTo>
                <a:lnTo>
                  <a:pt x="9706" y="31320"/>
                </a:lnTo>
                <a:lnTo>
                  <a:pt x="11207" y="29820"/>
                </a:lnTo>
                <a:lnTo>
                  <a:pt x="15209" y="27618"/>
                </a:lnTo>
                <a:lnTo>
                  <a:pt x="17512" y="27017"/>
                </a:lnTo>
                <a:lnTo>
                  <a:pt x="36923" y="27017"/>
                </a:lnTo>
                <a:lnTo>
                  <a:pt x="34122" y="24216"/>
                </a:lnTo>
                <a:lnTo>
                  <a:pt x="10206" y="24216"/>
                </a:lnTo>
                <a:lnTo>
                  <a:pt x="13508" y="7405"/>
                </a:lnTo>
                <a:lnTo>
                  <a:pt x="38525" y="7405"/>
                </a:lnTo>
                <a:lnTo>
                  <a:pt x="38525" y="0"/>
                </a:lnTo>
                <a:close/>
              </a:path>
              <a:path w="41909" h="62864">
                <a:moveTo>
                  <a:pt x="27418" y="20313"/>
                </a:moveTo>
                <a:lnTo>
                  <a:pt x="17912" y="20313"/>
                </a:lnTo>
                <a:lnTo>
                  <a:pt x="13909" y="21615"/>
                </a:lnTo>
                <a:lnTo>
                  <a:pt x="10206" y="24216"/>
                </a:lnTo>
                <a:lnTo>
                  <a:pt x="34122" y="24216"/>
                </a:lnTo>
                <a:lnTo>
                  <a:pt x="32021" y="22115"/>
                </a:lnTo>
                <a:lnTo>
                  <a:pt x="27418" y="2031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11022" y="3057999"/>
            <a:ext cx="413384" cy="70485"/>
          </a:xfrm>
          <a:custGeom>
            <a:avLst/>
            <a:gdLst/>
            <a:ahLst/>
            <a:cxnLst/>
            <a:rect l="l" t="t" r="r" b="b"/>
            <a:pathLst>
              <a:path w="413384" h="70485">
                <a:moveTo>
                  <a:pt x="14610" y="25518"/>
                </a:moveTo>
                <a:lnTo>
                  <a:pt x="6203" y="25518"/>
                </a:lnTo>
                <a:lnTo>
                  <a:pt x="6288" y="60040"/>
                </a:lnTo>
                <a:lnTo>
                  <a:pt x="6603" y="62642"/>
                </a:lnTo>
                <a:lnTo>
                  <a:pt x="7305" y="64244"/>
                </a:lnTo>
                <a:lnTo>
                  <a:pt x="7904" y="65745"/>
                </a:lnTo>
                <a:lnTo>
                  <a:pt x="9105" y="67045"/>
                </a:lnTo>
                <a:lnTo>
                  <a:pt x="12508" y="69047"/>
                </a:lnTo>
                <a:lnTo>
                  <a:pt x="14909" y="69447"/>
                </a:lnTo>
                <a:lnTo>
                  <a:pt x="19813" y="69447"/>
                </a:lnTo>
                <a:lnTo>
                  <a:pt x="22014" y="69246"/>
                </a:lnTo>
                <a:lnTo>
                  <a:pt x="24316" y="68746"/>
                </a:lnTo>
                <a:lnTo>
                  <a:pt x="23179" y="61641"/>
                </a:lnTo>
                <a:lnTo>
                  <a:pt x="18211" y="61641"/>
                </a:lnTo>
                <a:lnTo>
                  <a:pt x="17211" y="61442"/>
                </a:lnTo>
                <a:lnTo>
                  <a:pt x="14610" y="57138"/>
                </a:lnTo>
                <a:lnTo>
                  <a:pt x="14610" y="25518"/>
                </a:lnTo>
                <a:close/>
              </a:path>
              <a:path w="413384" h="70485">
                <a:moveTo>
                  <a:pt x="23115" y="61241"/>
                </a:moveTo>
                <a:lnTo>
                  <a:pt x="21614" y="61541"/>
                </a:lnTo>
                <a:lnTo>
                  <a:pt x="20313" y="61641"/>
                </a:lnTo>
                <a:lnTo>
                  <a:pt x="23179" y="61641"/>
                </a:lnTo>
                <a:lnTo>
                  <a:pt x="23115" y="61241"/>
                </a:lnTo>
                <a:close/>
              </a:path>
              <a:path w="413384" h="70485">
                <a:moveTo>
                  <a:pt x="23115" y="18912"/>
                </a:moveTo>
                <a:lnTo>
                  <a:pt x="0" y="18912"/>
                </a:lnTo>
                <a:lnTo>
                  <a:pt x="0" y="25518"/>
                </a:lnTo>
                <a:lnTo>
                  <a:pt x="23115" y="25518"/>
                </a:lnTo>
                <a:lnTo>
                  <a:pt x="23115" y="18912"/>
                </a:lnTo>
                <a:close/>
              </a:path>
              <a:path w="413384" h="70485">
                <a:moveTo>
                  <a:pt x="14610" y="1501"/>
                </a:moveTo>
                <a:lnTo>
                  <a:pt x="6203" y="6605"/>
                </a:lnTo>
                <a:lnTo>
                  <a:pt x="6203" y="18912"/>
                </a:lnTo>
                <a:lnTo>
                  <a:pt x="14610" y="18912"/>
                </a:lnTo>
                <a:lnTo>
                  <a:pt x="14610" y="1501"/>
                </a:lnTo>
                <a:close/>
              </a:path>
              <a:path w="413384" h="70485">
                <a:moveTo>
                  <a:pt x="68245" y="0"/>
                </a:moveTo>
                <a:lnTo>
                  <a:pt x="59739" y="0"/>
                </a:lnTo>
                <a:lnTo>
                  <a:pt x="59739" y="9706"/>
                </a:lnTo>
                <a:lnTo>
                  <a:pt x="68245" y="9706"/>
                </a:lnTo>
                <a:lnTo>
                  <a:pt x="68245" y="0"/>
                </a:lnTo>
                <a:close/>
              </a:path>
              <a:path w="413384" h="70485">
                <a:moveTo>
                  <a:pt x="68245" y="18912"/>
                </a:moveTo>
                <a:lnTo>
                  <a:pt x="59739" y="18912"/>
                </a:lnTo>
                <a:lnTo>
                  <a:pt x="59739" y="68846"/>
                </a:lnTo>
                <a:lnTo>
                  <a:pt x="68245" y="68846"/>
                </a:lnTo>
                <a:lnTo>
                  <a:pt x="68245" y="18912"/>
                </a:lnTo>
                <a:close/>
              </a:path>
              <a:path w="413384" h="70485">
                <a:moveTo>
                  <a:pt x="89359" y="18912"/>
                </a:moveTo>
                <a:lnTo>
                  <a:pt x="81754" y="18912"/>
                </a:lnTo>
                <a:lnTo>
                  <a:pt x="81754" y="68846"/>
                </a:lnTo>
                <a:lnTo>
                  <a:pt x="90161" y="68846"/>
                </a:lnTo>
                <a:lnTo>
                  <a:pt x="90221" y="35024"/>
                </a:lnTo>
                <a:lnTo>
                  <a:pt x="91461" y="30921"/>
                </a:lnTo>
                <a:lnTo>
                  <a:pt x="94162" y="28619"/>
                </a:lnTo>
                <a:lnTo>
                  <a:pt x="96765" y="26318"/>
                </a:lnTo>
                <a:lnTo>
                  <a:pt x="97539" y="26018"/>
                </a:lnTo>
                <a:lnTo>
                  <a:pt x="89359" y="26018"/>
                </a:lnTo>
                <a:lnTo>
                  <a:pt x="89359" y="18912"/>
                </a:lnTo>
                <a:close/>
              </a:path>
              <a:path w="413384" h="70485">
                <a:moveTo>
                  <a:pt x="120166" y="25118"/>
                </a:moveTo>
                <a:lnTo>
                  <a:pt x="105671" y="25118"/>
                </a:lnTo>
                <a:lnTo>
                  <a:pt x="107671" y="25717"/>
                </a:lnTo>
                <a:lnTo>
                  <a:pt x="109373" y="26718"/>
                </a:lnTo>
                <a:lnTo>
                  <a:pt x="113776" y="68846"/>
                </a:lnTo>
                <a:lnTo>
                  <a:pt x="122281" y="68846"/>
                </a:lnTo>
                <a:lnTo>
                  <a:pt x="122156" y="32522"/>
                </a:lnTo>
                <a:lnTo>
                  <a:pt x="122082" y="31521"/>
                </a:lnTo>
                <a:lnTo>
                  <a:pt x="121281" y="27519"/>
                </a:lnTo>
                <a:lnTo>
                  <a:pt x="120380" y="25417"/>
                </a:lnTo>
                <a:lnTo>
                  <a:pt x="120166" y="25118"/>
                </a:lnTo>
                <a:close/>
              </a:path>
              <a:path w="413384" h="70485">
                <a:moveTo>
                  <a:pt x="108272" y="17813"/>
                </a:moveTo>
                <a:lnTo>
                  <a:pt x="98266" y="17813"/>
                </a:lnTo>
                <a:lnTo>
                  <a:pt x="93063" y="20614"/>
                </a:lnTo>
                <a:lnTo>
                  <a:pt x="89359" y="26018"/>
                </a:lnTo>
                <a:lnTo>
                  <a:pt x="97539" y="26018"/>
                </a:lnTo>
                <a:lnTo>
                  <a:pt x="99867" y="25118"/>
                </a:lnTo>
                <a:lnTo>
                  <a:pt x="120166" y="25118"/>
                </a:lnTo>
                <a:lnTo>
                  <a:pt x="117878" y="21915"/>
                </a:lnTo>
                <a:lnTo>
                  <a:pt x="116077" y="20514"/>
                </a:lnTo>
                <a:lnTo>
                  <a:pt x="113475" y="19413"/>
                </a:lnTo>
                <a:lnTo>
                  <a:pt x="110975" y="18412"/>
                </a:lnTo>
                <a:lnTo>
                  <a:pt x="108272" y="17813"/>
                </a:lnTo>
                <a:close/>
              </a:path>
              <a:path w="413384" h="70485">
                <a:moveTo>
                  <a:pt x="171916" y="18912"/>
                </a:moveTo>
                <a:lnTo>
                  <a:pt x="164310" y="18912"/>
                </a:lnTo>
                <a:lnTo>
                  <a:pt x="164310" y="68846"/>
                </a:lnTo>
                <a:lnTo>
                  <a:pt x="172816" y="68846"/>
                </a:lnTo>
                <a:lnTo>
                  <a:pt x="172816" y="38426"/>
                </a:lnTo>
                <a:lnTo>
                  <a:pt x="173216" y="34923"/>
                </a:lnTo>
                <a:lnTo>
                  <a:pt x="180446" y="25918"/>
                </a:lnTo>
                <a:lnTo>
                  <a:pt x="171916" y="25918"/>
                </a:lnTo>
                <a:lnTo>
                  <a:pt x="171916" y="18912"/>
                </a:lnTo>
                <a:close/>
              </a:path>
              <a:path w="413384" h="70485">
                <a:moveTo>
                  <a:pt x="200599" y="25118"/>
                </a:moveTo>
                <a:lnTo>
                  <a:pt x="188327" y="25118"/>
                </a:lnTo>
                <a:lnTo>
                  <a:pt x="190527" y="26118"/>
                </a:lnTo>
                <a:lnTo>
                  <a:pt x="191928" y="28020"/>
                </a:lnTo>
                <a:lnTo>
                  <a:pt x="193330" y="29820"/>
                </a:lnTo>
                <a:lnTo>
                  <a:pt x="193982" y="32522"/>
                </a:lnTo>
                <a:lnTo>
                  <a:pt x="194030" y="68846"/>
                </a:lnTo>
                <a:lnTo>
                  <a:pt x="202436" y="68846"/>
                </a:lnTo>
                <a:lnTo>
                  <a:pt x="202436" y="34724"/>
                </a:lnTo>
                <a:lnTo>
                  <a:pt x="203636" y="31021"/>
                </a:lnTo>
                <a:lnTo>
                  <a:pt x="205939" y="28619"/>
                </a:lnTo>
                <a:lnTo>
                  <a:pt x="207940" y="26617"/>
                </a:lnTo>
                <a:lnTo>
                  <a:pt x="201134" y="26617"/>
                </a:lnTo>
                <a:lnTo>
                  <a:pt x="200599" y="25118"/>
                </a:lnTo>
                <a:close/>
              </a:path>
              <a:path w="413384" h="70485">
                <a:moveTo>
                  <a:pt x="230689" y="25118"/>
                </a:moveTo>
                <a:lnTo>
                  <a:pt x="216546" y="25118"/>
                </a:lnTo>
                <a:lnTo>
                  <a:pt x="218246" y="25618"/>
                </a:lnTo>
                <a:lnTo>
                  <a:pt x="219748" y="26518"/>
                </a:lnTo>
                <a:lnTo>
                  <a:pt x="223550" y="34023"/>
                </a:lnTo>
                <a:lnTo>
                  <a:pt x="223550" y="68846"/>
                </a:lnTo>
                <a:lnTo>
                  <a:pt x="231956" y="68846"/>
                </a:lnTo>
                <a:lnTo>
                  <a:pt x="231856" y="28619"/>
                </a:lnTo>
                <a:lnTo>
                  <a:pt x="230689" y="25118"/>
                </a:lnTo>
                <a:close/>
              </a:path>
              <a:path w="413384" h="70485">
                <a:moveTo>
                  <a:pt x="221448" y="17813"/>
                </a:moveTo>
                <a:lnTo>
                  <a:pt x="210242" y="17813"/>
                </a:lnTo>
                <a:lnTo>
                  <a:pt x="205037" y="20714"/>
                </a:lnTo>
                <a:lnTo>
                  <a:pt x="201134" y="26617"/>
                </a:lnTo>
                <a:lnTo>
                  <a:pt x="207940" y="26617"/>
                </a:lnTo>
                <a:lnTo>
                  <a:pt x="208240" y="26318"/>
                </a:lnTo>
                <a:lnTo>
                  <a:pt x="211142" y="25118"/>
                </a:lnTo>
                <a:lnTo>
                  <a:pt x="230689" y="25118"/>
                </a:lnTo>
                <a:lnTo>
                  <a:pt x="230555" y="24716"/>
                </a:lnTo>
                <a:lnTo>
                  <a:pt x="227953" y="21915"/>
                </a:lnTo>
                <a:lnTo>
                  <a:pt x="225252" y="19213"/>
                </a:lnTo>
                <a:lnTo>
                  <a:pt x="221448" y="17813"/>
                </a:lnTo>
                <a:close/>
              </a:path>
              <a:path w="413384" h="70485">
                <a:moveTo>
                  <a:pt x="190728" y="17813"/>
                </a:moveTo>
                <a:lnTo>
                  <a:pt x="183723" y="17813"/>
                </a:lnTo>
                <a:lnTo>
                  <a:pt x="180722" y="18613"/>
                </a:lnTo>
                <a:lnTo>
                  <a:pt x="178120" y="20114"/>
                </a:lnTo>
                <a:lnTo>
                  <a:pt x="175517" y="21515"/>
                </a:lnTo>
                <a:lnTo>
                  <a:pt x="173516" y="23516"/>
                </a:lnTo>
                <a:lnTo>
                  <a:pt x="171916" y="25918"/>
                </a:lnTo>
                <a:lnTo>
                  <a:pt x="180446" y="25918"/>
                </a:lnTo>
                <a:lnTo>
                  <a:pt x="180621" y="25817"/>
                </a:lnTo>
                <a:lnTo>
                  <a:pt x="182822" y="25118"/>
                </a:lnTo>
                <a:lnTo>
                  <a:pt x="200599" y="25118"/>
                </a:lnTo>
                <a:lnTo>
                  <a:pt x="200134" y="23816"/>
                </a:lnTo>
                <a:lnTo>
                  <a:pt x="198534" y="21715"/>
                </a:lnTo>
                <a:lnTo>
                  <a:pt x="196132" y="20114"/>
                </a:lnTo>
                <a:lnTo>
                  <a:pt x="193730" y="18613"/>
                </a:lnTo>
                <a:lnTo>
                  <a:pt x="190728" y="17813"/>
                </a:lnTo>
                <a:close/>
              </a:path>
              <a:path w="413384" h="70485">
                <a:moveTo>
                  <a:pt x="251870" y="52636"/>
                </a:moveTo>
                <a:lnTo>
                  <a:pt x="243464" y="53936"/>
                </a:lnTo>
                <a:lnTo>
                  <a:pt x="244464" y="59240"/>
                </a:lnTo>
                <a:lnTo>
                  <a:pt x="246566" y="63243"/>
                </a:lnTo>
                <a:lnTo>
                  <a:pt x="253371" y="68647"/>
                </a:lnTo>
                <a:lnTo>
                  <a:pt x="258373" y="69947"/>
                </a:lnTo>
                <a:lnTo>
                  <a:pt x="268681" y="69947"/>
                </a:lnTo>
                <a:lnTo>
                  <a:pt x="281877" y="63042"/>
                </a:lnTo>
                <a:lnTo>
                  <a:pt x="260875" y="63042"/>
                </a:lnTo>
                <a:lnTo>
                  <a:pt x="257873" y="62142"/>
                </a:lnTo>
                <a:lnTo>
                  <a:pt x="255772" y="60341"/>
                </a:lnTo>
                <a:lnTo>
                  <a:pt x="253570" y="58540"/>
                </a:lnTo>
                <a:lnTo>
                  <a:pt x="252270" y="55938"/>
                </a:lnTo>
                <a:lnTo>
                  <a:pt x="251870" y="52636"/>
                </a:lnTo>
                <a:close/>
              </a:path>
              <a:path w="413384" h="70485">
                <a:moveTo>
                  <a:pt x="267180" y="17813"/>
                </a:moveTo>
                <a:lnTo>
                  <a:pt x="260675" y="17813"/>
                </a:lnTo>
                <a:lnTo>
                  <a:pt x="258174" y="18213"/>
                </a:lnTo>
                <a:lnTo>
                  <a:pt x="255972" y="18813"/>
                </a:lnTo>
                <a:lnTo>
                  <a:pt x="253671" y="19513"/>
                </a:lnTo>
                <a:lnTo>
                  <a:pt x="251870" y="20313"/>
                </a:lnTo>
                <a:lnTo>
                  <a:pt x="250568" y="21314"/>
                </a:lnTo>
                <a:lnTo>
                  <a:pt x="248867" y="22515"/>
                </a:lnTo>
                <a:lnTo>
                  <a:pt x="247467" y="24117"/>
                </a:lnTo>
                <a:lnTo>
                  <a:pt x="246466" y="26018"/>
                </a:lnTo>
                <a:lnTo>
                  <a:pt x="245365" y="27919"/>
                </a:lnTo>
                <a:lnTo>
                  <a:pt x="244984" y="29519"/>
                </a:lnTo>
                <a:lnTo>
                  <a:pt x="244864" y="34624"/>
                </a:lnTo>
                <a:lnTo>
                  <a:pt x="245465" y="36925"/>
                </a:lnTo>
                <a:lnTo>
                  <a:pt x="246766" y="38926"/>
                </a:lnTo>
                <a:lnTo>
                  <a:pt x="247967" y="40928"/>
                </a:lnTo>
                <a:lnTo>
                  <a:pt x="249768" y="42529"/>
                </a:lnTo>
                <a:lnTo>
                  <a:pt x="252169" y="43629"/>
                </a:lnTo>
                <a:lnTo>
                  <a:pt x="254571" y="44831"/>
                </a:lnTo>
                <a:lnTo>
                  <a:pt x="258874" y="46131"/>
                </a:lnTo>
                <a:lnTo>
                  <a:pt x="265078" y="47732"/>
                </a:lnTo>
                <a:lnTo>
                  <a:pt x="269681" y="48834"/>
                </a:lnTo>
                <a:lnTo>
                  <a:pt x="272583" y="49834"/>
                </a:lnTo>
                <a:lnTo>
                  <a:pt x="275385" y="51635"/>
                </a:lnTo>
                <a:lnTo>
                  <a:pt x="276185" y="53136"/>
                </a:lnTo>
                <a:lnTo>
                  <a:pt x="276185" y="57238"/>
                </a:lnTo>
                <a:lnTo>
                  <a:pt x="275285" y="59041"/>
                </a:lnTo>
                <a:lnTo>
                  <a:pt x="271482" y="62242"/>
                </a:lnTo>
                <a:lnTo>
                  <a:pt x="268681" y="63042"/>
                </a:lnTo>
                <a:lnTo>
                  <a:pt x="281877" y="63042"/>
                </a:lnTo>
                <a:lnTo>
                  <a:pt x="282489" y="62142"/>
                </a:lnTo>
                <a:lnTo>
                  <a:pt x="284091" y="59640"/>
                </a:lnTo>
                <a:lnTo>
                  <a:pt x="284830" y="57238"/>
                </a:lnTo>
                <a:lnTo>
                  <a:pt x="284891" y="51334"/>
                </a:lnTo>
                <a:lnTo>
                  <a:pt x="284191" y="48933"/>
                </a:lnTo>
                <a:lnTo>
                  <a:pt x="282891" y="46932"/>
                </a:lnTo>
                <a:lnTo>
                  <a:pt x="281589" y="45030"/>
                </a:lnTo>
                <a:lnTo>
                  <a:pt x="279688" y="43530"/>
                </a:lnTo>
                <a:lnTo>
                  <a:pt x="277286" y="42529"/>
                </a:lnTo>
                <a:lnTo>
                  <a:pt x="274985" y="41528"/>
                </a:lnTo>
                <a:lnTo>
                  <a:pt x="270783" y="40227"/>
                </a:lnTo>
                <a:lnTo>
                  <a:pt x="264778" y="38627"/>
                </a:lnTo>
                <a:lnTo>
                  <a:pt x="260675" y="37425"/>
                </a:lnTo>
                <a:lnTo>
                  <a:pt x="253070" y="32322"/>
                </a:lnTo>
                <a:lnTo>
                  <a:pt x="253070" y="29519"/>
                </a:lnTo>
                <a:lnTo>
                  <a:pt x="253871" y="28020"/>
                </a:lnTo>
                <a:lnTo>
                  <a:pt x="255572" y="26718"/>
                </a:lnTo>
                <a:lnTo>
                  <a:pt x="257173" y="25417"/>
                </a:lnTo>
                <a:lnTo>
                  <a:pt x="259975" y="24817"/>
                </a:lnTo>
                <a:lnTo>
                  <a:pt x="280603" y="24817"/>
                </a:lnTo>
                <a:lnTo>
                  <a:pt x="278687" y="22216"/>
                </a:lnTo>
                <a:lnTo>
                  <a:pt x="276486" y="20614"/>
                </a:lnTo>
                <a:lnTo>
                  <a:pt x="273584" y="19513"/>
                </a:lnTo>
                <a:lnTo>
                  <a:pt x="270582" y="18412"/>
                </a:lnTo>
                <a:lnTo>
                  <a:pt x="267180" y="17813"/>
                </a:lnTo>
                <a:close/>
              </a:path>
              <a:path w="413384" h="70485">
                <a:moveTo>
                  <a:pt x="280603" y="24817"/>
                </a:moveTo>
                <a:lnTo>
                  <a:pt x="267180" y="24817"/>
                </a:lnTo>
                <a:lnTo>
                  <a:pt x="269681" y="25518"/>
                </a:lnTo>
                <a:lnTo>
                  <a:pt x="271482" y="26918"/>
                </a:lnTo>
                <a:lnTo>
                  <a:pt x="273283" y="28420"/>
                </a:lnTo>
                <a:lnTo>
                  <a:pt x="274384" y="30421"/>
                </a:lnTo>
                <a:lnTo>
                  <a:pt x="274784" y="32922"/>
                </a:lnTo>
                <a:lnTo>
                  <a:pt x="282990" y="31822"/>
                </a:lnTo>
                <a:lnTo>
                  <a:pt x="282489" y="28619"/>
                </a:lnTo>
                <a:lnTo>
                  <a:pt x="281489" y="26018"/>
                </a:lnTo>
                <a:lnTo>
                  <a:pt x="280603" y="24817"/>
                </a:lnTo>
                <a:close/>
              </a:path>
              <a:path w="413384" h="70485">
                <a:moveTo>
                  <a:pt x="323518" y="17813"/>
                </a:moveTo>
                <a:lnTo>
                  <a:pt x="310009" y="17813"/>
                </a:lnTo>
                <a:lnTo>
                  <a:pt x="304405" y="20114"/>
                </a:lnTo>
                <a:lnTo>
                  <a:pt x="300102" y="24817"/>
                </a:lnTo>
                <a:lnTo>
                  <a:pt x="295799" y="29420"/>
                </a:lnTo>
                <a:lnTo>
                  <a:pt x="293732" y="35524"/>
                </a:lnTo>
                <a:lnTo>
                  <a:pt x="293697" y="52736"/>
                </a:lnTo>
                <a:lnTo>
                  <a:pt x="295699" y="58740"/>
                </a:lnTo>
                <a:lnTo>
                  <a:pt x="304304" y="67746"/>
                </a:lnTo>
                <a:lnTo>
                  <a:pt x="310108" y="69947"/>
                </a:lnTo>
                <a:lnTo>
                  <a:pt x="323118" y="69947"/>
                </a:lnTo>
                <a:lnTo>
                  <a:pt x="327921" y="68546"/>
                </a:lnTo>
                <a:lnTo>
                  <a:pt x="335193" y="63042"/>
                </a:lnTo>
                <a:lnTo>
                  <a:pt x="313211" y="63042"/>
                </a:lnTo>
                <a:lnTo>
                  <a:pt x="309808" y="61541"/>
                </a:lnTo>
                <a:lnTo>
                  <a:pt x="304205" y="55737"/>
                </a:lnTo>
                <a:lnTo>
                  <a:pt x="302604" y="51535"/>
                </a:lnTo>
                <a:lnTo>
                  <a:pt x="302304" y="46031"/>
                </a:lnTo>
                <a:lnTo>
                  <a:pt x="339529" y="46031"/>
                </a:lnTo>
                <a:lnTo>
                  <a:pt x="339529" y="39127"/>
                </a:lnTo>
                <a:lnTo>
                  <a:pt x="302803" y="39127"/>
                </a:lnTo>
                <a:lnTo>
                  <a:pt x="303104" y="34724"/>
                </a:lnTo>
                <a:lnTo>
                  <a:pt x="304505" y="31322"/>
                </a:lnTo>
                <a:lnTo>
                  <a:pt x="307206" y="28719"/>
                </a:lnTo>
                <a:lnTo>
                  <a:pt x="309808" y="26118"/>
                </a:lnTo>
                <a:lnTo>
                  <a:pt x="313110" y="24817"/>
                </a:lnTo>
                <a:lnTo>
                  <a:pt x="333407" y="24817"/>
                </a:lnTo>
                <a:lnTo>
                  <a:pt x="329021" y="20114"/>
                </a:lnTo>
                <a:lnTo>
                  <a:pt x="323518" y="17813"/>
                </a:lnTo>
                <a:close/>
              </a:path>
              <a:path w="413384" h="70485">
                <a:moveTo>
                  <a:pt x="330522" y="52736"/>
                </a:moveTo>
                <a:lnTo>
                  <a:pt x="329222" y="56338"/>
                </a:lnTo>
                <a:lnTo>
                  <a:pt x="327520" y="58940"/>
                </a:lnTo>
                <a:lnTo>
                  <a:pt x="325319" y="60540"/>
                </a:lnTo>
                <a:lnTo>
                  <a:pt x="323118" y="62242"/>
                </a:lnTo>
                <a:lnTo>
                  <a:pt x="320516" y="63042"/>
                </a:lnTo>
                <a:lnTo>
                  <a:pt x="335193" y="63042"/>
                </a:lnTo>
                <a:lnTo>
                  <a:pt x="335325" y="62942"/>
                </a:lnTo>
                <a:lnTo>
                  <a:pt x="337927" y="58940"/>
                </a:lnTo>
                <a:lnTo>
                  <a:pt x="339328" y="53836"/>
                </a:lnTo>
                <a:lnTo>
                  <a:pt x="330522" y="52736"/>
                </a:lnTo>
                <a:close/>
              </a:path>
              <a:path w="413384" h="70485">
                <a:moveTo>
                  <a:pt x="333407" y="24817"/>
                </a:moveTo>
                <a:lnTo>
                  <a:pt x="321316" y="24817"/>
                </a:lnTo>
                <a:lnTo>
                  <a:pt x="324718" y="26418"/>
                </a:lnTo>
                <a:lnTo>
                  <a:pt x="329222" y="31722"/>
                </a:lnTo>
                <a:lnTo>
                  <a:pt x="330323" y="34923"/>
                </a:lnTo>
                <a:lnTo>
                  <a:pt x="330622" y="39127"/>
                </a:lnTo>
                <a:lnTo>
                  <a:pt x="339529" y="39127"/>
                </a:lnTo>
                <a:lnTo>
                  <a:pt x="339529" y="35524"/>
                </a:lnTo>
                <a:lnTo>
                  <a:pt x="337427" y="29220"/>
                </a:lnTo>
                <a:lnTo>
                  <a:pt x="333407" y="24817"/>
                </a:lnTo>
                <a:close/>
              </a:path>
              <a:path w="413384" h="70485">
                <a:moveTo>
                  <a:pt x="377054" y="17813"/>
                </a:moveTo>
                <a:lnTo>
                  <a:pt x="367347" y="17813"/>
                </a:lnTo>
                <a:lnTo>
                  <a:pt x="363344" y="18813"/>
                </a:lnTo>
                <a:lnTo>
                  <a:pt x="359742" y="20814"/>
                </a:lnTo>
                <a:lnTo>
                  <a:pt x="356139" y="22915"/>
                </a:lnTo>
                <a:lnTo>
                  <a:pt x="353338" y="25918"/>
                </a:lnTo>
                <a:lnTo>
                  <a:pt x="351637" y="29921"/>
                </a:lnTo>
                <a:lnTo>
                  <a:pt x="349835" y="34023"/>
                </a:lnTo>
                <a:lnTo>
                  <a:pt x="348935" y="38726"/>
                </a:lnTo>
                <a:lnTo>
                  <a:pt x="348935" y="52435"/>
                </a:lnTo>
                <a:lnTo>
                  <a:pt x="351036" y="58840"/>
                </a:lnTo>
                <a:lnTo>
                  <a:pt x="355138" y="63243"/>
                </a:lnTo>
                <a:lnTo>
                  <a:pt x="359242" y="67746"/>
                </a:lnTo>
                <a:lnTo>
                  <a:pt x="364746" y="69947"/>
                </a:lnTo>
                <a:lnTo>
                  <a:pt x="377054" y="69947"/>
                </a:lnTo>
                <a:lnTo>
                  <a:pt x="381657" y="68346"/>
                </a:lnTo>
                <a:lnTo>
                  <a:pt x="387777" y="63042"/>
                </a:lnTo>
                <a:lnTo>
                  <a:pt x="367347" y="63042"/>
                </a:lnTo>
                <a:lnTo>
                  <a:pt x="364045" y="61541"/>
                </a:lnTo>
                <a:lnTo>
                  <a:pt x="361443" y="58440"/>
                </a:lnTo>
                <a:lnTo>
                  <a:pt x="358842" y="55438"/>
                </a:lnTo>
                <a:lnTo>
                  <a:pt x="357640" y="50534"/>
                </a:lnTo>
                <a:lnTo>
                  <a:pt x="357640" y="37226"/>
                </a:lnTo>
                <a:lnTo>
                  <a:pt x="358942" y="32421"/>
                </a:lnTo>
                <a:lnTo>
                  <a:pt x="364246" y="26318"/>
                </a:lnTo>
                <a:lnTo>
                  <a:pt x="367747" y="24817"/>
                </a:lnTo>
                <a:lnTo>
                  <a:pt x="388418" y="24817"/>
                </a:lnTo>
                <a:lnTo>
                  <a:pt x="384959" y="21915"/>
                </a:lnTo>
                <a:lnTo>
                  <a:pt x="381457" y="19213"/>
                </a:lnTo>
                <a:lnTo>
                  <a:pt x="377054" y="17813"/>
                </a:lnTo>
                <a:close/>
              </a:path>
              <a:path w="413384" h="70485">
                <a:moveTo>
                  <a:pt x="384059" y="50534"/>
                </a:moveTo>
                <a:lnTo>
                  <a:pt x="383458" y="54837"/>
                </a:lnTo>
                <a:lnTo>
                  <a:pt x="382057" y="57939"/>
                </a:lnTo>
                <a:lnTo>
                  <a:pt x="377554" y="62042"/>
                </a:lnTo>
                <a:lnTo>
                  <a:pt x="374853" y="63042"/>
                </a:lnTo>
                <a:lnTo>
                  <a:pt x="387777" y="63042"/>
                </a:lnTo>
                <a:lnTo>
                  <a:pt x="389162" y="61842"/>
                </a:lnTo>
                <a:lnTo>
                  <a:pt x="391463" y="57339"/>
                </a:lnTo>
                <a:lnTo>
                  <a:pt x="392365" y="51635"/>
                </a:lnTo>
                <a:lnTo>
                  <a:pt x="384059" y="50534"/>
                </a:lnTo>
                <a:close/>
              </a:path>
              <a:path w="413384" h="70485">
                <a:moveTo>
                  <a:pt x="388418" y="24817"/>
                </a:moveTo>
                <a:lnTo>
                  <a:pt x="374752" y="24817"/>
                </a:lnTo>
                <a:lnTo>
                  <a:pt x="377154" y="25618"/>
                </a:lnTo>
                <a:lnTo>
                  <a:pt x="381157" y="29020"/>
                </a:lnTo>
                <a:lnTo>
                  <a:pt x="382558" y="31521"/>
                </a:lnTo>
                <a:lnTo>
                  <a:pt x="383358" y="34923"/>
                </a:lnTo>
                <a:lnTo>
                  <a:pt x="391563" y="33623"/>
                </a:lnTo>
                <a:lnTo>
                  <a:pt x="390563" y="28619"/>
                </a:lnTo>
                <a:lnTo>
                  <a:pt x="388418" y="24817"/>
                </a:lnTo>
                <a:close/>
              </a:path>
              <a:path w="413384" h="70485">
                <a:moveTo>
                  <a:pt x="413078" y="59240"/>
                </a:moveTo>
                <a:lnTo>
                  <a:pt x="403472" y="59240"/>
                </a:lnTo>
                <a:lnTo>
                  <a:pt x="403472" y="68846"/>
                </a:lnTo>
                <a:lnTo>
                  <a:pt x="413078" y="68846"/>
                </a:lnTo>
                <a:lnTo>
                  <a:pt x="413078" y="5924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17725" y="2843555"/>
            <a:ext cx="41275" cy="64135"/>
          </a:xfrm>
          <a:custGeom>
            <a:avLst/>
            <a:gdLst/>
            <a:ahLst/>
            <a:cxnLst/>
            <a:rect l="l" t="t" r="r" b="b"/>
            <a:pathLst>
              <a:path w="41275" h="64135">
                <a:moveTo>
                  <a:pt x="23765" y="0"/>
                </a:moveTo>
                <a:lnTo>
                  <a:pt x="15859" y="0"/>
                </a:lnTo>
                <a:lnTo>
                  <a:pt x="12077" y="1201"/>
                </a:lnTo>
                <a:lnTo>
                  <a:pt x="9075" y="3703"/>
                </a:lnTo>
                <a:lnTo>
                  <a:pt x="6073" y="6104"/>
                </a:lnTo>
                <a:lnTo>
                  <a:pt x="3812" y="9606"/>
                </a:lnTo>
                <a:lnTo>
                  <a:pt x="759" y="18613"/>
                </a:lnTo>
                <a:lnTo>
                  <a:pt x="0" y="24616"/>
                </a:lnTo>
                <a:lnTo>
                  <a:pt x="0" y="32021"/>
                </a:lnTo>
                <a:lnTo>
                  <a:pt x="14378" y="63943"/>
                </a:lnTo>
                <a:lnTo>
                  <a:pt x="24996" y="63943"/>
                </a:lnTo>
                <a:lnTo>
                  <a:pt x="28788" y="62743"/>
                </a:lnTo>
                <a:lnTo>
                  <a:pt x="34792" y="57739"/>
                </a:lnTo>
                <a:lnTo>
                  <a:pt x="16880" y="57638"/>
                </a:lnTo>
                <a:lnTo>
                  <a:pt x="13909" y="55938"/>
                </a:lnTo>
                <a:lnTo>
                  <a:pt x="9105" y="49133"/>
                </a:lnTo>
                <a:lnTo>
                  <a:pt x="7904" y="42228"/>
                </a:lnTo>
                <a:lnTo>
                  <a:pt x="7904" y="21714"/>
                </a:lnTo>
                <a:lnTo>
                  <a:pt x="9225" y="14710"/>
                </a:lnTo>
                <a:lnTo>
                  <a:pt x="13978" y="7905"/>
                </a:lnTo>
                <a:lnTo>
                  <a:pt x="16790" y="6404"/>
                </a:lnTo>
                <a:lnTo>
                  <a:pt x="34570" y="6404"/>
                </a:lnTo>
                <a:lnTo>
                  <a:pt x="33872" y="5303"/>
                </a:lnTo>
                <a:lnTo>
                  <a:pt x="31780" y="3402"/>
                </a:lnTo>
                <a:lnTo>
                  <a:pt x="29249" y="2101"/>
                </a:lnTo>
                <a:lnTo>
                  <a:pt x="26716" y="701"/>
                </a:lnTo>
                <a:lnTo>
                  <a:pt x="23765" y="0"/>
                </a:lnTo>
                <a:close/>
              </a:path>
              <a:path w="41275" h="64135">
                <a:moveTo>
                  <a:pt x="34570" y="6404"/>
                </a:moveTo>
                <a:lnTo>
                  <a:pt x="23905" y="6404"/>
                </a:lnTo>
                <a:lnTo>
                  <a:pt x="26907" y="8106"/>
                </a:lnTo>
                <a:lnTo>
                  <a:pt x="29309" y="11508"/>
                </a:lnTo>
                <a:lnTo>
                  <a:pt x="31720" y="14810"/>
                </a:lnTo>
                <a:lnTo>
                  <a:pt x="32922" y="21714"/>
                </a:lnTo>
                <a:lnTo>
                  <a:pt x="32922" y="42228"/>
                </a:lnTo>
                <a:lnTo>
                  <a:pt x="31720" y="49033"/>
                </a:lnTo>
                <a:lnTo>
                  <a:pt x="29309" y="52536"/>
                </a:lnTo>
                <a:lnTo>
                  <a:pt x="26907" y="55938"/>
                </a:lnTo>
                <a:lnTo>
                  <a:pt x="23935" y="57638"/>
                </a:lnTo>
                <a:lnTo>
                  <a:pt x="34859" y="57638"/>
                </a:lnTo>
                <a:lnTo>
                  <a:pt x="37044" y="54336"/>
                </a:lnTo>
                <a:lnTo>
                  <a:pt x="40065" y="45231"/>
                </a:lnTo>
                <a:lnTo>
                  <a:pt x="40705" y="40200"/>
                </a:lnTo>
                <a:lnTo>
                  <a:pt x="40701" y="24616"/>
                </a:lnTo>
                <a:lnTo>
                  <a:pt x="40346" y="20914"/>
                </a:lnTo>
                <a:lnTo>
                  <a:pt x="38465" y="13508"/>
                </a:lnTo>
                <a:lnTo>
                  <a:pt x="37174" y="10407"/>
                </a:lnTo>
                <a:lnTo>
                  <a:pt x="35523" y="7905"/>
                </a:lnTo>
                <a:lnTo>
                  <a:pt x="34570" y="6404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42674" y="2314498"/>
            <a:ext cx="116598" cy="638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23619" y="1785341"/>
            <a:ext cx="23495" cy="62865"/>
          </a:xfrm>
          <a:custGeom>
            <a:avLst/>
            <a:gdLst/>
            <a:ahLst/>
            <a:cxnLst/>
            <a:rect l="l" t="t" r="r" b="b"/>
            <a:pathLst>
              <a:path w="23495" h="62864">
                <a:moveTo>
                  <a:pt x="23055" y="13909"/>
                </a:moveTo>
                <a:lnTo>
                  <a:pt x="15369" y="13909"/>
                </a:lnTo>
                <a:lnTo>
                  <a:pt x="15369" y="62842"/>
                </a:lnTo>
                <a:lnTo>
                  <a:pt x="23055" y="62842"/>
                </a:lnTo>
                <a:lnTo>
                  <a:pt x="23055" y="13909"/>
                </a:lnTo>
                <a:close/>
              </a:path>
              <a:path w="23495" h="62864">
                <a:moveTo>
                  <a:pt x="23055" y="0"/>
                </a:moveTo>
                <a:lnTo>
                  <a:pt x="18101" y="0"/>
                </a:lnTo>
                <a:lnTo>
                  <a:pt x="16760" y="2701"/>
                </a:lnTo>
                <a:lnTo>
                  <a:pt x="14489" y="5502"/>
                </a:lnTo>
                <a:lnTo>
                  <a:pt x="8054" y="11306"/>
                </a:lnTo>
                <a:lnTo>
                  <a:pt x="4302" y="13708"/>
                </a:lnTo>
                <a:lnTo>
                  <a:pt x="0" y="15709"/>
                </a:lnTo>
                <a:lnTo>
                  <a:pt x="0" y="23115"/>
                </a:lnTo>
                <a:lnTo>
                  <a:pt x="15369" y="13909"/>
                </a:lnTo>
                <a:lnTo>
                  <a:pt x="23055" y="13909"/>
                </a:lnTo>
                <a:lnTo>
                  <a:pt x="23055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23894" y="2249854"/>
            <a:ext cx="90270" cy="1929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15358" y="1699383"/>
            <a:ext cx="604520" cy="90805"/>
          </a:xfrm>
          <a:custGeom>
            <a:avLst/>
            <a:gdLst/>
            <a:ahLst/>
            <a:cxnLst/>
            <a:rect l="l" t="t" r="r" b="b"/>
            <a:pathLst>
              <a:path w="604520" h="90805">
                <a:moveTo>
                  <a:pt x="36324" y="1101"/>
                </a:moveTo>
                <a:lnTo>
                  <a:pt x="26518" y="1101"/>
                </a:lnTo>
                <a:lnTo>
                  <a:pt x="0" y="69947"/>
                </a:lnTo>
                <a:lnTo>
                  <a:pt x="9706" y="69947"/>
                </a:lnTo>
                <a:lnTo>
                  <a:pt x="17312" y="49133"/>
                </a:lnTo>
                <a:lnTo>
                  <a:pt x="55942" y="49133"/>
                </a:lnTo>
                <a:lnTo>
                  <a:pt x="52917" y="41728"/>
                </a:lnTo>
                <a:lnTo>
                  <a:pt x="19913" y="41728"/>
                </a:lnTo>
                <a:lnTo>
                  <a:pt x="27519" y="21515"/>
                </a:lnTo>
                <a:lnTo>
                  <a:pt x="29019" y="17111"/>
                </a:lnTo>
                <a:lnTo>
                  <a:pt x="30321" y="12809"/>
                </a:lnTo>
                <a:lnTo>
                  <a:pt x="31221" y="8406"/>
                </a:lnTo>
                <a:lnTo>
                  <a:pt x="39308" y="8406"/>
                </a:lnTo>
                <a:lnTo>
                  <a:pt x="36324" y="1101"/>
                </a:lnTo>
                <a:close/>
              </a:path>
              <a:path w="604520" h="90805">
                <a:moveTo>
                  <a:pt x="55942" y="49133"/>
                </a:moveTo>
                <a:lnTo>
                  <a:pt x="46031" y="49133"/>
                </a:lnTo>
                <a:lnTo>
                  <a:pt x="54137" y="69947"/>
                </a:lnTo>
                <a:lnTo>
                  <a:pt x="64443" y="69947"/>
                </a:lnTo>
                <a:lnTo>
                  <a:pt x="55942" y="49133"/>
                </a:lnTo>
                <a:close/>
              </a:path>
              <a:path w="604520" h="90805">
                <a:moveTo>
                  <a:pt x="39308" y="8406"/>
                </a:moveTo>
                <a:lnTo>
                  <a:pt x="31221" y="8406"/>
                </a:lnTo>
                <a:lnTo>
                  <a:pt x="32222" y="12108"/>
                </a:lnTo>
                <a:lnTo>
                  <a:pt x="36024" y="22614"/>
                </a:lnTo>
                <a:lnTo>
                  <a:pt x="43229" y="41728"/>
                </a:lnTo>
                <a:lnTo>
                  <a:pt x="52917" y="41728"/>
                </a:lnTo>
                <a:lnTo>
                  <a:pt x="39308" y="8406"/>
                </a:lnTo>
                <a:close/>
              </a:path>
              <a:path w="604520" h="90805">
                <a:moveTo>
                  <a:pt x="80255" y="20114"/>
                </a:moveTo>
                <a:lnTo>
                  <a:pt x="72649" y="20114"/>
                </a:lnTo>
                <a:lnTo>
                  <a:pt x="72649" y="69947"/>
                </a:lnTo>
                <a:lnTo>
                  <a:pt x="81055" y="69947"/>
                </a:lnTo>
                <a:lnTo>
                  <a:pt x="81085" y="36224"/>
                </a:lnTo>
                <a:lnTo>
                  <a:pt x="82355" y="32021"/>
                </a:lnTo>
                <a:lnTo>
                  <a:pt x="87560" y="27419"/>
                </a:lnTo>
                <a:lnTo>
                  <a:pt x="88125" y="27218"/>
                </a:lnTo>
                <a:lnTo>
                  <a:pt x="80255" y="27218"/>
                </a:lnTo>
                <a:lnTo>
                  <a:pt x="80255" y="20114"/>
                </a:lnTo>
                <a:close/>
              </a:path>
              <a:path w="604520" h="90805">
                <a:moveTo>
                  <a:pt x="111076" y="26318"/>
                </a:moveTo>
                <a:lnTo>
                  <a:pt x="96565" y="26318"/>
                </a:lnTo>
                <a:lnTo>
                  <a:pt x="98567" y="26818"/>
                </a:lnTo>
                <a:lnTo>
                  <a:pt x="100168" y="27819"/>
                </a:lnTo>
                <a:lnTo>
                  <a:pt x="101869" y="28820"/>
                </a:lnTo>
                <a:lnTo>
                  <a:pt x="103070" y="30220"/>
                </a:lnTo>
                <a:lnTo>
                  <a:pt x="103711" y="32021"/>
                </a:lnTo>
                <a:lnTo>
                  <a:pt x="104371" y="33623"/>
                </a:lnTo>
                <a:lnTo>
                  <a:pt x="104578" y="35424"/>
                </a:lnTo>
                <a:lnTo>
                  <a:pt x="104670" y="69947"/>
                </a:lnTo>
                <a:lnTo>
                  <a:pt x="113177" y="69947"/>
                </a:lnTo>
                <a:lnTo>
                  <a:pt x="113177" y="35424"/>
                </a:lnTo>
                <a:lnTo>
                  <a:pt x="112976" y="32622"/>
                </a:lnTo>
                <a:lnTo>
                  <a:pt x="112176" y="28719"/>
                </a:lnTo>
                <a:lnTo>
                  <a:pt x="111276" y="26617"/>
                </a:lnTo>
                <a:lnTo>
                  <a:pt x="111076" y="26318"/>
                </a:lnTo>
                <a:close/>
              </a:path>
              <a:path w="604520" h="90805">
                <a:moveTo>
                  <a:pt x="99067" y="19013"/>
                </a:moveTo>
                <a:lnTo>
                  <a:pt x="89160" y="19013"/>
                </a:lnTo>
                <a:lnTo>
                  <a:pt x="83856" y="21714"/>
                </a:lnTo>
                <a:lnTo>
                  <a:pt x="80255" y="27218"/>
                </a:lnTo>
                <a:lnTo>
                  <a:pt x="88125" y="27218"/>
                </a:lnTo>
                <a:lnTo>
                  <a:pt x="90661" y="26318"/>
                </a:lnTo>
                <a:lnTo>
                  <a:pt x="111076" y="26318"/>
                </a:lnTo>
                <a:lnTo>
                  <a:pt x="110074" y="24817"/>
                </a:lnTo>
                <a:lnTo>
                  <a:pt x="108774" y="23115"/>
                </a:lnTo>
                <a:lnTo>
                  <a:pt x="106873" y="21714"/>
                </a:lnTo>
                <a:lnTo>
                  <a:pt x="101869" y="19513"/>
                </a:lnTo>
                <a:lnTo>
                  <a:pt x="99067" y="19013"/>
                </a:lnTo>
                <a:close/>
              </a:path>
              <a:path w="604520" h="90805">
                <a:moveTo>
                  <a:pt x="166396" y="26017"/>
                </a:moveTo>
                <a:lnTo>
                  <a:pt x="151803" y="26017"/>
                </a:lnTo>
                <a:lnTo>
                  <a:pt x="155004" y="26918"/>
                </a:lnTo>
                <a:lnTo>
                  <a:pt x="158807" y="30220"/>
                </a:lnTo>
                <a:lnTo>
                  <a:pt x="159608" y="32622"/>
                </a:lnTo>
                <a:lnTo>
                  <a:pt x="159508" y="38326"/>
                </a:lnTo>
                <a:lnTo>
                  <a:pt x="156306" y="39427"/>
                </a:lnTo>
                <a:lnTo>
                  <a:pt x="151302" y="40427"/>
                </a:lnTo>
                <a:lnTo>
                  <a:pt x="141095" y="41628"/>
                </a:lnTo>
                <a:lnTo>
                  <a:pt x="138593" y="42028"/>
                </a:lnTo>
                <a:lnTo>
                  <a:pt x="136992" y="42528"/>
                </a:lnTo>
                <a:lnTo>
                  <a:pt x="134691" y="43129"/>
                </a:lnTo>
                <a:lnTo>
                  <a:pt x="132689" y="44029"/>
                </a:lnTo>
                <a:lnTo>
                  <a:pt x="124785" y="54336"/>
                </a:lnTo>
                <a:lnTo>
                  <a:pt x="124785" y="60940"/>
                </a:lnTo>
                <a:lnTo>
                  <a:pt x="126286" y="64443"/>
                </a:lnTo>
                <a:lnTo>
                  <a:pt x="129287" y="67045"/>
                </a:lnTo>
                <a:lnTo>
                  <a:pt x="132189" y="69747"/>
                </a:lnTo>
                <a:lnTo>
                  <a:pt x="136392" y="71147"/>
                </a:lnTo>
                <a:lnTo>
                  <a:pt x="145199" y="71147"/>
                </a:lnTo>
                <a:lnTo>
                  <a:pt x="148300" y="70547"/>
                </a:lnTo>
                <a:lnTo>
                  <a:pt x="154104" y="68346"/>
                </a:lnTo>
                <a:lnTo>
                  <a:pt x="157106" y="66445"/>
                </a:lnTo>
                <a:lnTo>
                  <a:pt x="159493" y="64443"/>
                </a:lnTo>
                <a:lnTo>
                  <a:pt x="140595" y="64443"/>
                </a:lnTo>
                <a:lnTo>
                  <a:pt x="138093" y="63743"/>
                </a:lnTo>
                <a:lnTo>
                  <a:pt x="134691" y="60741"/>
                </a:lnTo>
                <a:lnTo>
                  <a:pt x="133932" y="58939"/>
                </a:lnTo>
                <a:lnTo>
                  <a:pt x="133891" y="55137"/>
                </a:lnTo>
                <a:lnTo>
                  <a:pt x="134190" y="53736"/>
                </a:lnTo>
                <a:lnTo>
                  <a:pt x="135792" y="51334"/>
                </a:lnTo>
                <a:lnTo>
                  <a:pt x="136893" y="50434"/>
                </a:lnTo>
                <a:lnTo>
                  <a:pt x="138394" y="49833"/>
                </a:lnTo>
                <a:lnTo>
                  <a:pt x="139795" y="49232"/>
                </a:lnTo>
                <a:lnTo>
                  <a:pt x="142297" y="48633"/>
                </a:lnTo>
                <a:lnTo>
                  <a:pt x="151903" y="47232"/>
                </a:lnTo>
                <a:lnTo>
                  <a:pt x="156505" y="46231"/>
                </a:lnTo>
                <a:lnTo>
                  <a:pt x="159508" y="44930"/>
                </a:lnTo>
                <a:lnTo>
                  <a:pt x="168113" y="44930"/>
                </a:lnTo>
                <a:lnTo>
                  <a:pt x="168006" y="32622"/>
                </a:lnTo>
                <a:lnTo>
                  <a:pt x="167914" y="31421"/>
                </a:lnTo>
                <a:lnTo>
                  <a:pt x="167112" y="27719"/>
                </a:lnTo>
                <a:lnTo>
                  <a:pt x="166396" y="26017"/>
                </a:lnTo>
                <a:close/>
              </a:path>
              <a:path w="604520" h="90805">
                <a:moveTo>
                  <a:pt x="168584" y="63842"/>
                </a:moveTo>
                <a:lnTo>
                  <a:pt x="160209" y="63842"/>
                </a:lnTo>
                <a:lnTo>
                  <a:pt x="160495" y="66045"/>
                </a:lnTo>
                <a:lnTo>
                  <a:pt x="160961" y="68046"/>
                </a:lnTo>
                <a:lnTo>
                  <a:pt x="161062" y="68346"/>
                </a:lnTo>
                <a:lnTo>
                  <a:pt x="161909" y="69947"/>
                </a:lnTo>
                <a:lnTo>
                  <a:pt x="170715" y="69947"/>
                </a:lnTo>
                <a:lnTo>
                  <a:pt x="169715" y="68046"/>
                </a:lnTo>
                <a:lnTo>
                  <a:pt x="169014" y="66045"/>
                </a:lnTo>
                <a:lnTo>
                  <a:pt x="168584" y="63842"/>
                </a:lnTo>
                <a:close/>
              </a:path>
              <a:path w="604520" h="90805">
                <a:moveTo>
                  <a:pt x="168113" y="44930"/>
                </a:moveTo>
                <a:lnTo>
                  <a:pt x="159508" y="44930"/>
                </a:lnTo>
                <a:lnTo>
                  <a:pt x="159451" y="52134"/>
                </a:lnTo>
                <a:lnTo>
                  <a:pt x="159108" y="54537"/>
                </a:lnTo>
                <a:lnTo>
                  <a:pt x="147199" y="64443"/>
                </a:lnTo>
                <a:lnTo>
                  <a:pt x="159493" y="64443"/>
                </a:lnTo>
                <a:lnTo>
                  <a:pt x="160209" y="63842"/>
                </a:lnTo>
                <a:lnTo>
                  <a:pt x="168584" y="63842"/>
                </a:lnTo>
                <a:lnTo>
                  <a:pt x="168292" y="62341"/>
                </a:lnTo>
                <a:lnTo>
                  <a:pt x="168189" y="60741"/>
                </a:lnTo>
                <a:lnTo>
                  <a:pt x="168113" y="44930"/>
                </a:lnTo>
                <a:close/>
              </a:path>
              <a:path w="604520" h="90805">
                <a:moveTo>
                  <a:pt x="153003" y="19013"/>
                </a:moveTo>
                <a:lnTo>
                  <a:pt x="144498" y="19013"/>
                </a:lnTo>
                <a:lnTo>
                  <a:pt x="140695" y="19513"/>
                </a:lnTo>
                <a:lnTo>
                  <a:pt x="137492" y="20713"/>
                </a:lnTo>
                <a:lnTo>
                  <a:pt x="134190" y="21915"/>
                </a:lnTo>
                <a:lnTo>
                  <a:pt x="126286" y="34323"/>
                </a:lnTo>
                <a:lnTo>
                  <a:pt x="134590" y="35424"/>
                </a:lnTo>
                <a:lnTo>
                  <a:pt x="135492" y="31921"/>
                </a:lnTo>
                <a:lnTo>
                  <a:pt x="136893" y="29419"/>
                </a:lnTo>
                <a:lnTo>
                  <a:pt x="140695" y="26617"/>
                </a:lnTo>
                <a:lnTo>
                  <a:pt x="143597" y="26017"/>
                </a:lnTo>
                <a:lnTo>
                  <a:pt x="166396" y="26017"/>
                </a:lnTo>
                <a:lnTo>
                  <a:pt x="166312" y="25817"/>
                </a:lnTo>
                <a:lnTo>
                  <a:pt x="163810" y="22715"/>
                </a:lnTo>
                <a:lnTo>
                  <a:pt x="161809" y="21515"/>
                </a:lnTo>
                <a:lnTo>
                  <a:pt x="159208" y="20514"/>
                </a:lnTo>
                <a:lnTo>
                  <a:pt x="156505" y="19513"/>
                </a:lnTo>
                <a:lnTo>
                  <a:pt x="153003" y="19013"/>
                </a:lnTo>
                <a:close/>
              </a:path>
              <a:path w="604520" h="90805">
                <a:moveTo>
                  <a:pt x="191029" y="1101"/>
                </a:moveTo>
                <a:lnTo>
                  <a:pt x="182623" y="1101"/>
                </a:lnTo>
                <a:lnTo>
                  <a:pt x="182623" y="69947"/>
                </a:lnTo>
                <a:lnTo>
                  <a:pt x="191029" y="69947"/>
                </a:lnTo>
                <a:lnTo>
                  <a:pt x="191029" y="1101"/>
                </a:lnTo>
                <a:close/>
              </a:path>
              <a:path w="604520" h="90805">
                <a:moveTo>
                  <a:pt x="231857" y="19013"/>
                </a:moveTo>
                <a:lnTo>
                  <a:pt x="218847" y="19013"/>
                </a:lnTo>
                <a:lnTo>
                  <a:pt x="213644" y="20814"/>
                </a:lnTo>
                <a:lnTo>
                  <a:pt x="204238" y="28919"/>
                </a:lnTo>
                <a:lnTo>
                  <a:pt x="201636" y="35824"/>
                </a:lnTo>
                <a:lnTo>
                  <a:pt x="201636" y="53436"/>
                </a:lnTo>
                <a:lnTo>
                  <a:pt x="203837" y="59940"/>
                </a:lnTo>
                <a:lnTo>
                  <a:pt x="208141" y="64343"/>
                </a:lnTo>
                <a:lnTo>
                  <a:pt x="212444" y="68846"/>
                </a:lnTo>
                <a:lnTo>
                  <a:pt x="218047" y="71147"/>
                </a:lnTo>
                <a:lnTo>
                  <a:pt x="229355" y="71147"/>
                </a:lnTo>
                <a:lnTo>
                  <a:pt x="233457" y="70048"/>
                </a:lnTo>
                <a:lnTo>
                  <a:pt x="237060" y="68046"/>
                </a:lnTo>
                <a:lnTo>
                  <a:pt x="240762" y="66045"/>
                </a:lnTo>
                <a:lnTo>
                  <a:pt x="242598" y="64143"/>
                </a:lnTo>
                <a:lnTo>
                  <a:pt x="220849" y="64143"/>
                </a:lnTo>
                <a:lnTo>
                  <a:pt x="217347" y="62542"/>
                </a:lnTo>
                <a:lnTo>
                  <a:pt x="214544" y="59340"/>
                </a:lnTo>
                <a:lnTo>
                  <a:pt x="211743" y="56238"/>
                </a:lnTo>
                <a:lnTo>
                  <a:pt x="210342" y="51434"/>
                </a:lnTo>
                <a:lnTo>
                  <a:pt x="210342" y="38625"/>
                </a:lnTo>
                <a:lnTo>
                  <a:pt x="211743" y="33922"/>
                </a:lnTo>
                <a:lnTo>
                  <a:pt x="217347" y="27518"/>
                </a:lnTo>
                <a:lnTo>
                  <a:pt x="220849" y="26017"/>
                </a:lnTo>
                <a:lnTo>
                  <a:pt x="242150" y="26017"/>
                </a:lnTo>
                <a:lnTo>
                  <a:pt x="237460" y="21214"/>
                </a:lnTo>
                <a:lnTo>
                  <a:pt x="231857" y="19013"/>
                </a:lnTo>
                <a:close/>
              </a:path>
              <a:path w="604520" h="90805">
                <a:moveTo>
                  <a:pt x="242150" y="26017"/>
                </a:moveTo>
                <a:lnTo>
                  <a:pt x="229255" y="26017"/>
                </a:lnTo>
                <a:lnTo>
                  <a:pt x="232657" y="27518"/>
                </a:lnTo>
                <a:lnTo>
                  <a:pt x="238260" y="33922"/>
                </a:lnTo>
                <a:lnTo>
                  <a:pt x="239661" y="38625"/>
                </a:lnTo>
                <a:lnTo>
                  <a:pt x="239632" y="51434"/>
                </a:lnTo>
                <a:lnTo>
                  <a:pt x="238260" y="56137"/>
                </a:lnTo>
                <a:lnTo>
                  <a:pt x="235472" y="59439"/>
                </a:lnTo>
                <a:lnTo>
                  <a:pt x="232757" y="62542"/>
                </a:lnTo>
                <a:lnTo>
                  <a:pt x="229255" y="64143"/>
                </a:lnTo>
                <a:lnTo>
                  <a:pt x="242598" y="64143"/>
                </a:lnTo>
                <a:lnTo>
                  <a:pt x="243564" y="63143"/>
                </a:lnTo>
                <a:lnTo>
                  <a:pt x="245520" y="59340"/>
                </a:lnTo>
                <a:lnTo>
                  <a:pt x="247467" y="55838"/>
                </a:lnTo>
                <a:lnTo>
                  <a:pt x="248243" y="51434"/>
                </a:lnTo>
                <a:lnTo>
                  <a:pt x="248367" y="36424"/>
                </a:lnTo>
                <a:lnTo>
                  <a:pt x="246166" y="30220"/>
                </a:lnTo>
                <a:lnTo>
                  <a:pt x="242150" y="26017"/>
                </a:lnTo>
                <a:close/>
              </a:path>
              <a:path w="604520" h="90805">
                <a:moveTo>
                  <a:pt x="258375" y="74150"/>
                </a:moveTo>
                <a:lnTo>
                  <a:pt x="258174" y="79453"/>
                </a:lnTo>
                <a:lnTo>
                  <a:pt x="259975" y="83557"/>
                </a:lnTo>
                <a:lnTo>
                  <a:pt x="263678" y="86158"/>
                </a:lnTo>
                <a:lnTo>
                  <a:pt x="267280" y="88860"/>
                </a:lnTo>
                <a:lnTo>
                  <a:pt x="272083" y="90261"/>
                </a:lnTo>
                <a:lnTo>
                  <a:pt x="283091" y="90261"/>
                </a:lnTo>
                <a:lnTo>
                  <a:pt x="287294" y="89260"/>
                </a:lnTo>
                <a:lnTo>
                  <a:pt x="290696" y="87359"/>
                </a:lnTo>
                <a:lnTo>
                  <a:pt x="294199" y="85557"/>
                </a:lnTo>
                <a:lnTo>
                  <a:pt x="296412" y="83256"/>
                </a:lnTo>
                <a:lnTo>
                  <a:pt x="274386" y="83256"/>
                </a:lnTo>
                <a:lnTo>
                  <a:pt x="271484" y="82456"/>
                </a:lnTo>
                <a:lnTo>
                  <a:pt x="269382" y="80854"/>
                </a:lnTo>
                <a:lnTo>
                  <a:pt x="267881" y="79753"/>
                </a:lnTo>
                <a:lnTo>
                  <a:pt x="266880" y="77852"/>
                </a:lnTo>
                <a:lnTo>
                  <a:pt x="266580" y="75351"/>
                </a:lnTo>
                <a:lnTo>
                  <a:pt x="258375" y="74150"/>
                </a:lnTo>
                <a:close/>
              </a:path>
              <a:path w="604520" h="90805">
                <a:moveTo>
                  <a:pt x="300603" y="63442"/>
                </a:moveTo>
                <a:lnTo>
                  <a:pt x="291997" y="63442"/>
                </a:lnTo>
                <a:lnTo>
                  <a:pt x="292014" y="69947"/>
                </a:lnTo>
                <a:lnTo>
                  <a:pt x="291797" y="72548"/>
                </a:lnTo>
                <a:lnTo>
                  <a:pt x="290696" y="77152"/>
                </a:lnTo>
                <a:lnTo>
                  <a:pt x="289195" y="79353"/>
                </a:lnTo>
                <a:lnTo>
                  <a:pt x="287093" y="80854"/>
                </a:lnTo>
                <a:lnTo>
                  <a:pt x="284993" y="82456"/>
                </a:lnTo>
                <a:lnTo>
                  <a:pt x="281890" y="83256"/>
                </a:lnTo>
                <a:lnTo>
                  <a:pt x="296412" y="83256"/>
                </a:lnTo>
                <a:lnTo>
                  <a:pt x="296701" y="82956"/>
                </a:lnTo>
                <a:lnTo>
                  <a:pt x="298396" y="79353"/>
                </a:lnTo>
                <a:lnTo>
                  <a:pt x="299802" y="76451"/>
                </a:lnTo>
                <a:lnTo>
                  <a:pt x="300603" y="70948"/>
                </a:lnTo>
                <a:lnTo>
                  <a:pt x="300603" y="63442"/>
                </a:lnTo>
                <a:close/>
              </a:path>
              <a:path w="604520" h="90805">
                <a:moveTo>
                  <a:pt x="284191" y="19013"/>
                </a:moveTo>
                <a:lnTo>
                  <a:pt x="273885" y="19013"/>
                </a:lnTo>
                <a:lnTo>
                  <a:pt x="269982" y="20114"/>
                </a:lnTo>
                <a:lnTo>
                  <a:pt x="266680" y="22214"/>
                </a:lnTo>
                <a:lnTo>
                  <a:pt x="263478" y="24417"/>
                </a:lnTo>
                <a:lnTo>
                  <a:pt x="260976" y="27518"/>
                </a:lnTo>
                <a:lnTo>
                  <a:pt x="259275" y="31621"/>
                </a:lnTo>
                <a:lnTo>
                  <a:pt x="257474" y="35624"/>
                </a:lnTo>
                <a:lnTo>
                  <a:pt x="256673" y="40026"/>
                </a:lnTo>
                <a:lnTo>
                  <a:pt x="256673" y="51635"/>
                </a:lnTo>
                <a:lnTo>
                  <a:pt x="258574" y="57638"/>
                </a:lnTo>
                <a:lnTo>
                  <a:pt x="266080" y="67546"/>
                </a:lnTo>
                <a:lnTo>
                  <a:pt x="271383" y="69947"/>
                </a:lnTo>
                <a:lnTo>
                  <a:pt x="283692" y="69947"/>
                </a:lnTo>
                <a:lnTo>
                  <a:pt x="288295" y="67845"/>
                </a:lnTo>
                <a:lnTo>
                  <a:pt x="291997" y="63442"/>
                </a:lnTo>
                <a:lnTo>
                  <a:pt x="300603" y="63442"/>
                </a:lnTo>
                <a:lnTo>
                  <a:pt x="300603" y="62942"/>
                </a:lnTo>
                <a:lnTo>
                  <a:pt x="275085" y="62942"/>
                </a:lnTo>
                <a:lnTo>
                  <a:pt x="271884" y="61441"/>
                </a:lnTo>
                <a:lnTo>
                  <a:pt x="266680" y="55438"/>
                </a:lnTo>
                <a:lnTo>
                  <a:pt x="265406" y="50834"/>
                </a:lnTo>
                <a:lnTo>
                  <a:pt x="265379" y="38125"/>
                </a:lnTo>
                <a:lnTo>
                  <a:pt x="266680" y="33623"/>
                </a:lnTo>
                <a:lnTo>
                  <a:pt x="269281" y="30520"/>
                </a:lnTo>
                <a:lnTo>
                  <a:pt x="271884" y="27518"/>
                </a:lnTo>
                <a:lnTo>
                  <a:pt x="275085" y="26017"/>
                </a:lnTo>
                <a:lnTo>
                  <a:pt x="292719" y="26017"/>
                </a:lnTo>
                <a:lnTo>
                  <a:pt x="288996" y="21314"/>
                </a:lnTo>
                <a:lnTo>
                  <a:pt x="284191" y="19013"/>
                </a:lnTo>
                <a:close/>
              </a:path>
              <a:path w="604520" h="90805">
                <a:moveTo>
                  <a:pt x="292719" y="26017"/>
                </a:moveTo>
                <a:lnTo>
                  <a:pt x="282691" y="26017"/>
                </a:lnTo>
                <a:lnTo>
                  <a:pt x="285993" y="27518"/>
                </a:lnTo>
                <a:lnTo>
                  <a:pt x="291397" y="33723"/>
                </a:lnTo>
                <a:lnTo>
                  <a:pt x="292641" y="38125"/>
                </a:lnTo>
                <a:lnTo>
                  <a:pt x="292698" y="50834"/>
                </a:lnTo>
                <a:lnTo>
                  <a:pt x="291397" y="55537"/>
                </a:lnTo>
                <a:lnTo>
                  <a:pt x="288795" y="58539"/>
                </a:lnTo>
                <a:lnTo>
                  <a:pt x="286193" y="61441"/>
                </a:lnTo>
                <a:lnTo>
                  <a:pt x="282891" y="62942"/>
                </a:lnTo>
                <a:lnTo>
                  <a:pt x="300603" y="62942"/>
                </a:lnTo>
                <a:lnTo>
                  <a:pt x="300603" y="26117"/>
                </a:lnTo>
                <a:lnTo>
                  <a:pt x="292798" y="26117"/>
                </a:lnTo>
                <a:close/>
              </a:path>
              <a:path w="604520" h="90805">
                <a:moveTo>
                  <a:pt x="300603" y="20114"/>
                </a:moveTo>
                <a:lnTo>
                  <a:pt x="292798" y="20114"/>
                </a:lnTo>
                <a:lnTo>
                  <a:pt x="292798" y="26117"/>
                </a:lnTo>
                <a:lnTo>
                  <a:pt x="300603" y="26117"/>
                </a:lnTo>
                <a:lnTo>
                  <a:pt x="300603" y="20114"/>
                </a:lnTo>
                <a:close/>
              </a:path>
              <a:path w="604520" h="90805">
                <a:moveTo>
                  <a:pt x="349036" y="47132"/>
                </a:moveTo>
                <a:lnTo>
                  <a:pt x="340530" y="47832"/>
                </a:lnTo>
                <a:lnTo>
                  <a:pt x="340630" y="52435"/>
                </a:lnTo>
                <a:lnTo>
                  <a:pt x="341830" y="56537"/>
                </a:lnTo>
                <a:lnTo>
                  <a:pt x="363645" y="71147"/>
                </a:lnTo>
                <a:lnTo>
                  <a:pt x="374752" y="71147"/>
                </a:lnTo>
                <a:lnTo>
                  <a:pt x="379155" y="70247"/>
                </a:lnTo>
                <a:lnTo>
                  <a:pt x="383058" y="68446"/>
                </a:lnTo>
                <a:lnTo>
                  <a:pt x="387061" y="66645"/>
                </a:lnTo>
                <a:lnTo>
                  <a:pt x="390063" y="64143"/>
                </a:lnTo>
                <a:lnTo>
                  <a:pt x="390828" y="62942"/>
                </a:lnTo>
                <a:lnTo>
                  <a:pt x="365546" y="62942"/>
                </a:lnTo>
                <a:lnTo>
                  <a:pt x="361944" y="62341"/>
                </a:lnTo>
                <a:lnTo>
                  <a:pt x="355740" y="59540"/>
                </a:lnTo>
                <a:lnTo>
                  <a:pt x="353438" y="57739"/>
                </a:lnTo>
                <a:lnTo>
                  <a:pt x="350437" y="53336"/>
                </a:lnTo>
                <a:lnTo>
                  <a:pt x="349537" y="50534"/>
                </a:lnTo>
                <a:lnTo>
                  <a:pt x="349036" y="47132"/>
                </a:lnTo>
                <a:close/>
              </a:path>
              <a:path w="604520" h="90805">
                <a:moveTo>
                  <a:pt x="372451" y="0"/>
                </a:moveTo>
                <a:lnTo>
                  <a:pt x="362745" y="0"/>
                </a:lnTo>
                <a:lnTo>
                  <a:pt x="358542" y="701"/>
                </a:lnTo>
                <a:lnTo>
                  <a:pt x="343132" y="15410"/>
                </a:lnTo>
                <a:lnTo>
                  <a:pt x="343132" y="22114"/>
                </a:lnTo>
                <a:lnTo>
                  <a:pt x="372451" y="39726"/>
                </a:lnTo>
                <a:lnTo>
                  <a:pt x="376554" y="40827"/>
                </a:lnTo>
                <a:lnTo>
                  <a:pt x="386460" y="49133"/>
                </a:lnTo>
                <a:lnTo>
                  <a:pt x="386460" y="53436"/>
                </a:lnTo>
                <a:lnTo>
                  <a:pt x="372851" y="62942"/>
                </a:lnTo>
                <a:lnTo>
                  <a:pt x="390828" y="62942"/>
                </a:lnTo>
                <a:lnTo>
                  <a:pt x="392164" y="60841"/>
                </a:lnTo>
                <a:lnTo>
                  <a:pt x="394266" y="57638"/>
                </a:lnTo>
                <a:lnTo>
                  <a:pt x="395267" y="54236"/>
                </a:lnTo>
                <a:lnTo>
                  <a:pt x="395267" y="46831"/>
                </a:lnTo>
                <a:lnTo>
                  <a:pt x="394366" y="43529"/>
                </a:lnTo>
                <a:lnTo>
                  <a:pt x="390564" y="37926"/>
                </a:lnTo>
                <a:lnTo>
                  <a:pt x="387562" y="35524"/>
                </a:lnTo>
                <a:lnTo>
                  <a:pt x="383559" y="33723"/>
                </a:lnTo>
                <a:lnTo>
                  <a:pt x="380757" y="32421"/>
                </a:lnTo>
                <a:lnTo>
                  <a:pt x="375753" y="31021"/>
                </a:lnTo>
                <a:lnTo>
                  <a:pt x="360944" y="27618"/>
                </a:lnTo>
                <a:lnTo>
                  <a:pt x="356340" y="26017"/>
                </a:lnTo>
                <a:lnTo>
                  <a:pt x="354539" y="24417"/>
                </a:lnTo>
                <a:lnTo>
                  <a:pt x="352839" y="22815"/>
                </a:lnTo>
                <a:lnTo>
                  <a:pt x="351938" y="20814"/>
                </a:lnTo>
                <a:lnTo>
                  <a:pt x="351986" y="15410"/>
                </a:lnTo>
                <a:lnTo>
                  <a:pt x="353138" y="13008"/>
                </a:lnTo>
                <a:lnTo>
                  <a:pt x="355640" y="11007"/>
                </a:lnTo>
                <a:lnTo>
                  <a:pt x="358242" y="9006"/>
                </a:lnTo>
                <a:lnTo>
                  <a:pt x="362244" y="8006"/>
                </a:lnTo>
                <a:lnTo>
                  <a:pt x="388747" y="8006"/>
                </a:lnTo>
                <a:lnTo>
                  <a:pt x="387762" y="6504"/>
                </a:lnTo>
                <a:lnTo>
                  <a:pt x="384760" y="4103"/>
                </a:lnTo>
                <a:lnTo>
                  <a:pt x="380857" y="2401"/>
                </a:lnTo>
                <a:lnTo>
                  <a:pt x="376955" y="801"/>
                </a:lnTo>
                <a:lnTo>
                  <a:pt x="372451" y="0"/>
                </a:lnTo>
                <a:close/>
              </a:path>
              <a:path w="604520" h="90805">
                <a:moveTo>
                  <a:pt x="388747" y="8006"/>
                </a:moveTo>
                <a:lnTo>
                  <a:pt x="373052" y="8006"/>
                </a:lnTo>
                <a:lnTo>
                  <a:pt x="377055" y="9105"/>
                </a:lnTo>
                <a:lnTo>
                  <a:pt x="382459" y="13508"/>
                </a:lnTo>
                <a:lnTo>
                  <a:pt x="384059" y="16810"/>
                </a:lnTo>
                <a:lnTo>
                  <a:pt x="384459" y="21214"/>
                </a:lnTo>
                <a:lnTo>
                  <a:pt x="393265" y="20514"/>
                </a:lnTo>
                <a:lnTo>
                  <a:pt x="393066" y="16511"/>
                </a:lnTo>
                <a:lnTo>
                  <a:pt x="391965" y="12908"/>
                </a:lnTo>
                <a:lnTo>
                  <a:pt x="388747" y="8006"/>
                </a:lnTo>
                <a:close/>
              </a:path>
              <a:path w="604520" h="90805">
                <a:moveTo>
                  <a:pt x="417081" y="1101"/>
                </a:moveTo>
                <a:lnTo>
                  <a:pt x="408675" y="1101"/>
                </a:lnTo>
                <a:lnTo>
                  <a:pt x="408675" y="10807"/>
                </a:lnTo>
                <a:lnTo>
                  <a:pt x="417081" y="10807"/>
                </a:lnTo>
                <a:lnTo>
                  <a:pt x="417081" y="1101"/>
                </a:lnTo>
                <a:close/>
              </a:path>
              <a:path w="604520" h="90805">
                <a:moveTo>
                  <a:pt x="417081" y="20114"/>
                </a:moveTo>
                <a:lnTo>
                  <a:pt x="408675" y="20114"/>
                </a:lnTo>
                <a:lnTo>
                  <a:pt x="408675" y="69947"/>
                </a:lnTo>
                <a:lnTo>
                  <a:pt x="417081" y="69947"/>
                </a:lnTo>
                <a:lnTo>
                  <a:pt x="417081" y="20114"/>
                </a:lnTo>
                <a:close/>
              </a:path>
              <a:path w="604520" h="90805">
                <a:moveTo>
                  <a:pt x="429089" y="74150"/>
                </a:moveTo>
                <a:lnTo>
                  <a:pt x="428890" y="79453"/>
                </a:lnTo>
                <a:lnTo>
                  <a:pt x="430691" y="83557"/>
                </a:lnTo>
                <a:lnTo>
                  <a:pt x="434393" y="86158"/>
                </a:lnTo>
                <a:lnTo>
                  <a:pt x="437996" y="88860"/>
                </a:lnTo>
                <a:lnTo>
                  <a:pt x="442799" y="90261"/>
                </a:lnTo>
                <a:lnTo>
                  <a:pt x="453806" y="90261"/>
                </a:lnTo>
                <a:lnTo>
                  <a:pt x="458010" y="89260"/>
                </a:lnTo>
                <a:lnTo>
                  <a:pt x="461411" y="87359"/>
                </a:lnTo>
                <a:lnTo>
                  <a:pt x="464913" y="85557"/>
                </a:lnTo>
                <a:lnTo>
                  <a:pt x="467127" y="83256"/>
                </a:lnTo>
                <a:lnTo>
                  <a:pt x="445100" y="83256"/>
                </a:lnTo>
                <a:lnTo>
                  <a:pt x="442198" y="82456"/>
                </a:lnTo>
                <a:lnTo>
                  <a:pt x="440096" y="80854"/>
                </a:lnTo>
                <a:lnTo>
                  <a:pt x="438597" y="79753"/>
                </a:lnTo>
                <a:lnTo>
                  <a:pt x="437596" y="77852"/>
                </a:lnTo>
                <a:lnTo>
                  <a:pt x="437295" y="75351"/>
                </a:lnTo>
                <a:lnTo>
                  <a:pt x="429089" y="74150"/>
                </a:lnTo>
                <a:close/>
              </a:path>
              <a:path w="604520" h="90805">
                <a:moveTo>
                  <a:pt x="471318" y="63442"/>
                </a:moveTo>
                <a:lnTo>
                  <a:pt x="462713" y="63442"/>
                </a:lnTo>
                <a:lnTo>
                  <a:pt x="462601" y="70948"/>
                </a:lnTo>
                <a:lnTo>
                  <a:pt x="462512" y="72548"/>
                </a:lnTo>
                <a:lnTo>
                  <a:pt x="461411" y="77152"/>
                </a:lnTo>
                <a:lnTo>
                  <a:pt x="459911" y="79353"/>
                </a:lnTo>
                <a:lnTo>
                  <a:pt x="457809" y="80854"/>
                </a:lnTo>
                <a:lnTo>
                  <a:pt x="455707" y="82456"/>
                </a:lnTo>
                <a:lnTo>
                  <a:pt x="452606" y="83256"/>
                </a:lnTo>
                <a:lnTo>
                  <a:pt x="467127" y="83256"/>
                </a:lnTo>
                <a:lnTo>
                  <a:pt x="467415" y="82956"/>
                </a:lnTo>
                <a:lnTo>
                  <a:pt x="469111" y="79353"/>
                </a:lnTo>
                <a:lnTo>
                  <a:pt x="470518" y="76451"/>
                </a:lnTo>
                <a:lnTo>
                  <a:pt x="471318" y="70948"/>
                </a:lnTo>
                <a:lnTo>
                  <a:pt x="471318" y="63442"/>
                </a:lnTo>
                <a:close/>
              </a:path>
              <a:path w="604520" h="90805">
                <a:moveTo>
                  <a:pt x="454807" y="19013"/>
                </a:moveTo>
                <a:lnTo>
                  <a:pt x="444600" y="19013"/>
                </a:lnTo>
                <a:lnTo>
                  <a:pt x="440697" y="20114"/>
                </a:lnTo>
                <a:lnTo>
                  <a:pt x="437395" y="22214"/>
                </a:lnTo>
                <a:lnTo>
                  <a:pt x="434193" y="24417"/>
                </a:lnTo>
                <a:lnTo>
                  <a:pt x="431692" y="27518"/>
                </a:lnTo>
                <a:lnTo>
                  <a:pt x="429990" y="31621"/>
                </a:lnTo>
                <a:lnTo>
                  <a:pt x="428189" y="35624"/>
                </a:lnTo>
                <a:lnTo>
                  <a:pt x="427389" y="40026"/>
                </a:lnTo>
                <a:lnTo>
                  <a:pt x="427389" y="51635"/>
                </a:lnTo>
                <a:lnTo>
                  <a:pt x="429290" y="57638"/>
                </a:lnTo>
                <a:lnTo>
                  <a:pt x="436794" y="67546"/>
                </a:lnTo>
                <a:lnTo>
                  <a:pt x="442098" y="69947"/>
                </a:lnTo>
                <a:lnTo>
                  <a:pt x="454407" y="69947"/>
                </a:lnTo>
                <a:lnTo>
                  <a:pt x="459009" y="67845"/>
                </a:lnTo>
                <a:lnTo>
                  <a:pt x="462713" y="63442"/>
                </a:lnTo>
                <a:lnTo>
                  <a:pt x="471318" y="63442"/>
                </a:lnTo>
                <a:lnTo>
                  <a:pt x="471318" y="62942"/>
                </a:lnTo>
                <a:lnTo>
                  <a:pt x="445801" y="62942"/>
                </a:lnTo>
                <a:lnTo>
                  <a:pt x="442598" y="61441"/>
                </a:lnTo>
                <a:lnTo>
                  <a:pt x="437395" y="55438"/>
                </a:lnTo>
                <a:lnTo>
                  <a:pt x="436122" y="50834"/>
                </a:lnTo>
                <a:lnTo>
                  <a:pt x="436095" y="38125"/>
                </a:lnTo>
                <a:lnTo>
                  <a:pt x="437395" y="33623"/>
                </a:lnTo>
                <a:lnTo>
                  <a:pt x="439997" y="30520"/>
                </a:lnTo>
                <a:lnTo>
                  <a:pt x="442598" y="27518"/>
                </a:lnTo>
                <a:lnTo>
                  <a:pt x="445801" y="26017"/>
                </a:lnTo>
                <a:lnTo>
                  <a:pt x="463433" y="26017"/>
                </a:lnTo>
                <a:lnTo>
                  <a:pt x="459710" y="21314"/>
                </a:lnTo>
                <a:lnTo>
                  <a:pt x="454807" y="19013"/>
                </a:lnTo>
                <a:close/>
              </a:path>
              <a:path w="604520" h="90805">
                <a:moveTo>
                  <a:pt x="463433" y="26017"/>
                </a:moveTo>
                <a:lnTo>
                  <a:pt x="453406" y="26017"/>
                </a:lnTo>
                <a:lnTo>
                  <a:pt x="456708" y="27518"/>
                </a:lnTo>
                <a:lnTo>
                  <a:pt x="462112" y="33723"/>
                </a:lnTo>
                <a:lnTo>
                  <a:pt x="463356" y="38125"/>
                </a:lnTo>
                <a:lnTo>
                  <a:pt x="463412" y="50834"/>
                </a:lnTo>
                <a:lnTo>
                  <a:pt x="462112" y="55537"/>
                </a:lnTo>
                <a:lnTo>
                  <a:pt x="459510" y="58539"/>
                </a:lnTo>
                <a:lnTo>
                  <a:pt x="456909" y="61441"/>
                </a:lnTo>
                <a:lnTo>
                  <a:pt x="453607" y="62942"/>
                </a:lnTo>
                <a:lnTo>
                  <a:pt x="471318" y="62942"/>
                </a:lnTo>
                <a:lnTo>
                  <a:pt x="471318" y="26117"/>
                </a:lnTo>
                <a:lnTo>
                  <a:pt x="463513" y="26117"/>
                </a:lnTo>
                <a:close/>
              </a:path>
              <a:path w="604520" h="90805">
                <a:moveTo>
                  <a:pt x="471318" y="20114"/>
                </a:moveTo>
                <a:lnTo>
                  <a:pt x="463513" y="20114"/>
                </a:lnTo>
                <a:lnTo>
                  <a:pt x="463513" y="26117"/>
                </a:lnTo>
                <a:lnTo>
                  <a:pt x="471318" y="26117"/>
                </a:lnTo>
                <a:lnTo>
                  <a:pt x="471318" y="20114"/>
                </a:lnTo>
                <a:close/>
              </a:path>
              <a:path w="604520" h="90805">
                <a:moveTo>
                  <a:pt x="493334" y="20114"/>
                </a:moveTo>
                <a:lnTo>
                  <a:pt x="485728" y="20114"/>
                </a:lnTo>
                <a:lnTo>
                  <a:pt x="485728" y="69947"/>
                </a:lnTo>
                <a:lnTo>
                  <a:pt x="494134" y="69947"/>
                </a:lnTo>
                <a:lnTo>
                  <a:pt x="494164" y="36224"/>
                </a:lnTo>
                <a:lnTo>
                  <a:pt x="495434" y="32021"/>
                </a:lnTo>
                <a:lnTo>
                  <a:pt x="500637" y="27419"/>
                </a:lnTo>
                <a:lnTo>
                  <a:pt x="501221" y="27218"/>
                </a:lnTo>
                <a:lnTo>
                  <a:pt x="493334" y="27218"/>
                </a:lnTo>
                <a:lnTo>
                  <a:pt x="493334" y="20114"/>
                </a:lnTo>
                <a:close/>
              </a:path>
              <a:path w="604520" h="90805">
                <a:moveTo>
                  <a:pt x="524154" y="26318"/>
                </a:moveTo>
                <a:lnTo>
                  <a:pt x="509644" y="26318"/>
                </a:lnTo>
                <a:lnTo>
                  <a:pt x="511646" y="26818"/>
                </a:lnTo>
                <a:lnTo>
                  <a:pt x="513246" y="27819"/>
                </a:lnTo>
                <a:lnTo>
                  <a:pt x="514948" y="28820"/>
                </a:lnTo>
                <a:lnTo>
                  <a:pt x="516148" y="30220"/>
                </a:lnTo>
                <a:lnTo>
                  <a:pt x="516790" y="32021"/>
                </a:lnTo>
                <a:lnTo>
                  <a:pt x="517450" y="33623"/>
                </a:lnTo>
                <a:lnTo>
                  <a:pt x="517657" y="35424"/>
                </a:lnTo>
                <a:lnTo>
                  <a:pt x="517749" y="69947"/>
                </a:lnTo>
                <a:lnTo>
                  <a:pt x="526256" y="69947"/>
                </a:lnTo>
                <a:lnTo>
                  <a:pt x="526256" y="35424"/>
                </a:lnTo>
                <a:lnTo>
                  <a:pt x="526055" y="32622"/>
                </a:lnTo>
                <a:lnTo>
                  <a:pt x="525255" y="28719"/>
                </a:lnTo>
                <a:lnTo>
                  <a:pt x="524353" y="26617"/>
                </a:lnTo>
                <a:lnTo>
                  <a:pt x="524154" y="26318"/>
                </a:lnTo>
                <a:close/>
              </a:path>
              <a:path w="604520" h="90805">
                <a:moveTo>
                  <a:pt x="512146" y="19013"/>
                </a:moveTo>
                <a:lnTo>
                  <a:pt x="502239" y="19013"/>
                </a:lnTo>
                <a:lnTo>
                  <a:pt x="496935" y="21714"/>
                </a:lnTo>
                <a:lnTo>
                  <a:pt x="493334" y="27218"/>
                </a:lnTo>
                <a:lnTo>
                  <a:pt x="501221" y="27218"/>
                </a:lnTo>
                <a:lnTo>
                  <a:pt x="503840" y="26318"/>
                </a:lnTo>
                <a:lnTo>
                  <a:pt x="524154" y="26318"/>
                </a:lnTo>
                <a:lnTo>
                  <a:pt x="523153" y="24817"/>
                </a:lnTo>
                <a:lnTo>
                  <a:pt x="521853" y="23115"/>
                </a:lnTo>
                <a:lnTo>
                  <a:pt x="519951" y="21714"/>
                </a:lnTo>
                <a:lnTo>
                  <a:pt x="514948" y="19513"/>
                </a:lnTo>
                <a:lnTo>
                  <a:pt x="512146" y="19013"/>
                </a:lnTo>
                <a:close/>
              </a:path>
              <a:path w="604520" h="90805">
                <a:moveTo>
                  <a:pt x="579486" y="26017"/>
                </a:moveTo>
                <a:lnTo>
                  <a:pt x="564882" y="26017"/>
                </a:lnTo>
                <a:lnTo>
                  <a:pt x="568083" y="26918"/>
                </a:lnTo>
                <a:lnTo>
                  <a:pt x="571886" y="30220"/>
                </a:lnTo>
                <a:lnTo>
                  <a:pt x="572687" y="32622"/>
                </a:lnTo>
                <a:lnTo>
                  <a:pt x="572587" y="38326"/>
                </a:lnTo>
                <a:lnTo>
                  <a:pt x="569384" y="39427"/>
                </a:lnTo>
                <a:lnTo>
                  <a:pt x="564381" y="40427"/>
                </a:lnTo>
                <a:lnTo>
                  <a:pt x="554174" y="41628"/>
                </a:lnTo>
                <a:lnTo>
                  <a:pt x="551672" y="42028"/>
                </a:lnTo>
                <a:lnTo>
                  <a:pt x="550071" y="42528"/>
                </a:lnTo>
                <a:lnTo>
                  <a:pt x="547770" y="43129"/>
                </a:lnTo>
                <a:lnTo>
                  <a:pt x="545768" y="44029"/>
                </a:lnTo>
                <a:lnTo>
                  <a:pt x="537963" y="54336"/>
                </a:lnTo>
                <a:lnTo>
                  <a:pt x="537963" y="60940"/>
                </a:lnTo>
                <a:lnTo>
                  <a:pt x="539363" y="64443"/>
                </a:lnTo>
                <a:lnTo>
                  <a:pt x="542366" y="67045"/>
                </a:lnTo>
                <a:lnTo>
                  <a:pt x="545268" y="69747"/>
                </a:lnTo>
                <a:lnTo>
                  <a:pt x="549471" y="71147"/>
                </a:lnTo>
                <a:lnTo>
                  <a:pt x="558276" y="71147"/>
                </a:lnTo>
                <a:lnTo>
                  <a:pt x="561379" y="70547"/>
                </a:lnTo>
                <a:lnTo>
                  <a:pt x="567183" y="68346"/>
                </a:lnTo>
                <a:lnTo>
                  <a:pt x="570185" y="66445"/>
                </a:lnTo>
                <a:lnTo>
                  <a:pt x="572570" y="64443"/>
                </a:lnTo>
                <a:lnTo>
                  <a:pt x="553674" y="64443"/>
                </a:lnTo>
                <a:lnTo>
                  <a:pt x="551172" y="63743"/>
                </a:lnTo>
                <a:lnTo>
                  <a:pt x="547770" y="60741"/>
                </a:lnTo>
                <a:lnTo>
                  <a:pt x="547011" y="58939"/>
                </a:lnTo>
                <a:lnTo>
                  <a:pt x="546969" y="55137"/>
                </a:lnTo>
                <a:lnTo>
                  <a:pt x="547369" y="53736"/>
                </a:lnTo>
                <a:lnTo>
                  <a:pt x="548071" y="52536"/>
                </a:lnTo>
                <a:lnTo>
                  <a:pt x="548871" y="51334"/>
                </a:lnTo>
                <a:lnTo>
                  <a:pt x="549972" y="50434"/>
                </a:lnTo>
                <a:lnTo>
                  <a:pt x="551472" y="49833"/>
                </a:lnTo>
                <a:lnTo>
                  <a:pt x="552874" y="49232"/>
                </a:lnTo>
                <a:lnTo>
                  <a:pt x="555374" y="48633"/>
                </a:lnTo>
                <a:lnTo>
                  <a:pt x="564982" y="47232"/>
                </a:lnTo>
                <a:lnTo>
                  <a:pt x="569584" y="46231"/>
                </a:lnTo>
                <a:lnTo>
                  <a:pt x="572587" y="44930"/>
                </a:lnTo>
                <a:lnTo>
                  <a:pt x="581192" y="44930"/>
                </a:lnTo>
                <a:lnTo>
                  <a:pt x="581085" y="32622"/>
                </a:lnTo>
                <a:lnTo>
                  <a:pt x="580993" y="31421"/>
                </a:lnTo>
                <a:lnTo>
                  <a:pt x="580792" y="30020"/>
                </a:lnTo>
                <a:lnTo>
                  <a:pt x="580292" y="27719"/>
                </a:lnTo>
                <a:lnTo>
                  <a:pt x="579486" y="26017"/>
                </a:lnTo>
                <a:close/>
              </a:path>
              <a:path w="604520" h="90805">
                <a:moveTo>
                  <a:pt x="581677" y="63842"/>
                </a:moveTo>
                <a:lnTo>
                  <a:pt x="573286" y="63842"/>
                </a:lnTo>
                <a:lnTo>
                  <a:pt x="573574" y="66045"/>
                </a:lnTo>
                <a:lnTo>
                  <a:pt x="574131" y="68046"/>
                </a:lnTo>
                <a:lnTo>
                  <a:pt x="574235" y="68346"/>
                </a:lnTo>
                <a:lnTo>
                  <a:pt x="574988" y="69947"/>
                </a:lnTo>
                <a:lnTo>
                  <a:pt x="583895" y="69947"/>
                </a:lnTo>
                <a:lnTo>
                  <a:pt x="582794" y="68046"/>
                </a:lnTo>
                <a:lnTo>
                  <a:pt x="582093" y="66045"/>
                </a:lnTo>
                <a:lnTo>
                  <a:pt x="581677" y="63842"/>
                </a:lnTo>
                <a:close/>
              </a:path>
              <a:path w="604520" h="90805">
                <a:moveTo>
                  <a:pt x="581192" y="44930"/>
                </a:moveTo>
                <a:lnTo>
                  <a:pt x="572587" y="44930"/>
                </a:lnTo>
                <a:lnTo>
                  <a:pt x="572472" y="52536"/>
                </a:lnTo>
                <a:lnTo>
                  <a:pt x="572187" y="54537"/>
                </a:lnTo>
                <a:lnTo>
                  <a:pt x="560278" y="64443"/>
                </a:lnTo>
                <a:lnTo>
                  <a:pt x="572570" y="64443"/>
                </a:lnTo>
                <a:lnTo>
                  <a:pt x="573286" y="63842"/>
                </a:lnTo>
                <a:lnTo>
                  <a:pt x="581677" y="63842"/>
                </a:lnTo>
                <a:lnTo>
                  <a:pt x="581393" y="61941"/>
                </a:lnTo>
                <a:lnTo>
                  <a:pt x="581268" y="58840"/>
                </a:lnTo>
                <a:lnTo>
                  <a:pt x="581192" y="44930"/>
                </a:lnTo>
                <a:close/>
              </a:path>
              <a:path w="604520" h="90805">
                <a:moveTo>
                  <a:pt x="566082" y="19013"/>
                </a:moveTo>
                <a:lnTo>
                  <a:pt x="557576" y="19013"/>
                </a:lnTo>
                <a:lnTo>
                  <a:pt x="553774" y="19513"/>
                </a:lnTo>
                <a:lnTo>
                  <a:pt x="550571" y="20713"/>
                </a:lnTo>
                <a:lnTo>
                  <a:pt x="547269" y="21915"/>
                </a:lnTo>
                <a:lnTo>
                  <a:pt x="539363" y="34323"/>
                </a:lnTo>
                <a:lnTo>
                  <a:pt x="547669" y="35424"/>
                </a:lnTo>
                <a:lnTo>
                  <a:pt x="548570" y="31921"/>
                </a:lnTo>
                <a:lnTo>
                  <a:pt x="549972" y="29419"/>
                </a:lnTo>
                <a:lnTo>
                  <a:pt x="553774" y="26617"/>
                </a:lnTo>
                <a:lnTo>
                  <a:pt x="556676" y="26017"/>
                </a:lnTo>
                <a:lnTo>
                  <a:pt x="579486" y="26017"/>
                </a:lnTo>
                <a:lnTo>
                  <a:pt x="579391" y="25817"/>
                </a:lnTo>
                <a:lnTo>
                  <a:pt x="576889" y="22715"/>
                </a:lnTo>
                <a:lnTo>
                  <a:pt x="574888" y="21515"/>
                </a:lnTo>
                <a:lnTo>
                  <a:pt x="572287" y="20514"/>
                </a:lnTo>
                <a:lnTo>
                  <a:pt x="569584" y="19513"/>
                </a:lnTo>
                <a:lnTo>
                  <a:pt x="566082" y="19013"/>
                </a:lnTo>
                <a:close/>
              </a:path>
              <a:path w="604520" h="90805">
                <a:moveTo>
                  <a:pt x="604108" y="1101"/>
                </a:moveTo>
                <a:lnTo>
                  <a:pt x="595702" y="1101"/>
                </a:lnTo>
                <a:lnTo>
                  <a:pt x="595702" y="69947"/>
                </a:lnTo>
                <a:lnTo>
                  <a:pt x="604108" y="69947"/>
                </a:lnTo>
                <a:lnTo>
                  <a:pt x="604108" y="1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94666" y="1813060"/>
            <a:ext cx="3257550" cy="1051560"/>
          </a:xfrm>
          <a:custGeom>
            <a:avLst/>
            <a:gdLst/>
            <a:ahLst/>
            <a:cxnLst/>
            <a:rect l="l" t="t" r="r" b="b"/>
            <a:pathLst>
              <a:path w="3257550" h="1051560">
                <a:moveTo>
                  <a:pt x="0" y="1051109"/>
                </a:moveTo>
                <a:lnTo>
                  <a:pt x="16290" y="1050709"/>
                </a:lnTo>
                <a:lnTo>
                  <a:pt x="32571" y="1050309"/>
                </a:lnTo>
                <a:lnTo>
                  <a:pt x="48852" y="1049908"/>
                </a:lnTo>
                <a:lnTo>
                  <a:pt x="65143" y="1049508"/>
                </a:lnTo>
                <a:lnTo>
                  <a:pt x="81424" y="1049108"/>
                </a:lnTo>
                <a:lnTo>
                  <a:pt x="97715" y="1048607"/>
                </a:lnTo>
                <a:lnTo>
                  <a:pt x="113996" y="1048107"/>
                </a:lnTo>
                <a:lnTo>
                  <a:pt x="130287" y="1047607"/>
                </a:lnTo>
                <a:lnTo>
                  <a:pt x="146568" y="1047006"/>
                </a:lnTo>
                <a:lnTo>
                  <a:pt x="162859" y="1046506"/>
                </a:lnTo>
                <a:lnTo>
                  <a:pt x="179150" y="1045806"/>
                </a:lnTo>
                <a:lnTo>
                  <a:pt x="195431" y="1045205"/>
                </a:lnTo>
                <a:lnTo>
                  <a:pt x="211722" y="1044605"/>
                </a:lnTo>
                <a:lnTo>
                  <a:pt x="228003" y="1043904"/>
                </a:lnTo>
                <a:lnTo>
                  <a:pt x="244294" y="1043104"/>
                </a:lnTo>
                <a:lnTo>
                  <a:pt x="260575" y="1042303"/>
                </a:lnTo>
                <a:lnTo>
                  <a:pt x="276856" y="1041503"/>
                </a:lnTo>
                <a:lnTo>
                  <a:pt x="293147" y="1040702"/>
                </a:lnTo>
                <a:lnTo>
                  <a:pt x="309428" y="1039801"/>
                </a:lnTo>
                <a:lnTo>
                  <a:pt x="325719" y="1038801"/>
                </a:lnTo>
                <a:lnTo>
                  <a:pt x="342010" y="1037800"/>
                </a:lnTo>
                <a:lnTo>
                  <a:pt x="358291" y="1036799"/>
                </a:lnTo>
                <a:lnTo>
                  <a:pt x="374582" y="1035699"/>
                </a:lnTo>
                <a:lnTo>
                  <a:pt x="390863" y="1034498"/>
                </a:lnTo>
                <a:lnTo>
                  <a:pt x="407154" y="1033297"/>
                </a:lnTo>
                <a:lnTo>
                  <a:pt x="423435" y="1032096"/>
                </a:lnTo>
                <a:lnTo>
                  <a:pt x="439726" y="1030695"/>
                </a:lnTo>
                <a:lnTo>
                  <a:pt x="456007" y="1029294"/>
                </a:lnTo>
                <a:lnTo>
                  <a:pt x="472318" y="1027793"/>
                </a:lnTo>
                <a:lnTo>
                  <a:pt x="488629" y="1026292"/>
                </a:lnTo>
                <a:lnTo>
                  <a:pt x="504840" y="1024591"/>
                </a:lnTo>
                <a:lnTo>
                  <a:pt x="521151" y="1022890"/>
                </a:lnTo>
                <a:lnTo>
                  <a:pt x="537462" y="1021089"/>
                </a:lnTo>
                <a:lnTo>
                  <a:pt x="586295" y="1015085"/>
                </a:lnTo>
                <a:lnTo>
                  <a:pt x="635128" y="1008080"/>
                </a:lnTo>
                <a:lnTo>
                  <a:pt x="651439" y="1005578"/>
                </a:lnTo>
                <a:lnTo>
                  <a:pt x="700272" y="996973"/>
                </a:lnTo>
                <a:lnTo>
                  <a:pt x="749105" y="987066"/>
                </a:lnTo>
                <a:lnTo>
                  <a:pt x="798038" y="975558"/>
                </a:lnTo>
                <a:lnTo>
                  <a:pt x="846871" y="962249"/>
                </a:lnTo>
                <a:lnTo>
                  <a:pt x="895704" y="946639"/>
                </a:lnTo>
                <a:lnTo>
                  <a:pt x="944637" y="928626"/>
                </a:lnTo>
                <a:lnTo>
                  <a:pt x="993470" y="907612"/>
                </a:lnTo>
                <a:lnTo>
                  <a:pt x="1042303" y="883296"/>
                </a:lnTo>
                <a:lnTo>
                  <a:pt x="1091136" y="854977"/>
                </a:lnTo>
                <a:lnTo>
                  <a:pt x="1123758" y="833562"/>
                </a:lnTo>
                <a:lnTo>
                  <a:pt x="1156280" y="809946"/>
                </a:lnTo>
                <a:lnTo>
                  <a:pt x="1188902" y="783929"/>
                </a:lnTo>
                <a:lnTo>
                  <a:pt x="1221424" y="755009"/>
                </a:lnTo>
                <a:lnTo>
                  <a:pt x="1254046" y="723188"/>
                </a:lnTo>
                <a:lnTo>
                  <a:pt x="1286568" y="687864"/>
                </a:lnTo>
                <a:lnTo>
                  <a:pt x="1319190" y="648938"/>
                </a:lnTo>
                <a:lnTo>
                  <a:pt x="1351712" y="605909"/>
                </a:lnTo>
                <a:lnTo>
                  <a:pt x="1384334" y="558376"/>
                </a:lnTo>
                <a:lnTo>
                  <a:pt x="1416856" y="505741"/>
                </a:lnTo>
                <a:lnTo>
                  <a:pt x="1449478" y="447702"/>
                </a:lnTo>
                <a:lnTo>
                  <a:pt x="1482000" y="383458"/>
                </a:lnTo>
                <a:lnTo>
                  <a:pt x="1498311" y="348835"/>
                </a:lnTo>
                <a:lnTo>
                  <a:pt x="1514622" y="312510"/>
                </a:lnTo>
                <a:lnTo>
                  <a:pt x="1530933" y="274285"/>
                </a:lnTo>
                <a:lnTo>
                  <a:pt x="1547144" y="234058"/>
                </a:lnTo>
                <a:lnTo>
                  <a:pt x="1563455" y="191829"/>
                </a:lnTo>
                <a:lnTo>
                  <a:pt x="1579766" y="147399"/>
                </a:lnTo>
                <a:lnTo>
                  <a:pt x="1596077" y="100667"/>
                </a:lnTo>
                <a:lnTo>
                  <a:pt x="1612288" y="51634"/>
                </a:lnTo>
                <a:lnTo>
                  <a:pt x="1628599" y="0"/>
                </a:lnTo>
                <a:lnTo>
                  <a:pt x="1644910" y="51634"/>
                </a:lnTo>
                <a:lnTo>
                  <a:pt x="1661221" y="100667"/>
                </a:lnTo>
                <a:lnTo>
                  <a:pt x="1677432" y="147399"/>
                </a:lnTo>
                <a:lnTo>
                  <a:pt x="1693743" y="191829"/>
                </a:lnTo>
                <a:lnTo>
                  <a:pt x="1710054" y="234058"/>
                </a:lnTo>
                <a:lnTo>
                  <a:pt x="1726265" y="274285"/>
                </a:lnTo>
                <a:lnTo>
                  <a:pt x="1742576" y="312510"/>
                </a:lnTo>
                <a:lnTo>
                  <a:pt x="1758887" y="348835"/>
                </a:lnTo>
                <a:lnTo>
                  <a:pt x="1775198" y="383458"/>
                </a:lnTo>
                <a:lnTo>
                  <a:pt x="1807720" y="447702"/>
                </a:lnTo>
                <a:lnTo>
                  <a:pt x="1840342" y="505741"/>
                </a:lnTo>
                <a:lnTo>
                  <a:pt x="1872864" y="558376"/>
                </a:lnTo>
                <a:lnTo>
                  <a:pt x="1905486" y="605909"/>
                </a:lnTo>
                <a:lnTo>
                  <a:pt x="1938008" y="648938"/>
                </a:lnTo>
                <a:lnTo>
                  <a:pt x="1970630" y="687864"/>
                </a:lnTo>
                <a:lnTo>
                  <a:pt x="2003152" y="723188"/>
                </a:lnTo>
                <a:lnTo>
                  <a:pt x="2035774" y="755009"/>
                </a:lnTo>
                <a:lnTo>
                  <a:pt x="2068296" y="783929"/>
                </a:lnTo>
                <a:lnTo>
                  <a:pt x="2100918" y="809946"/>
                </a:lnTo>
                <a:lnTo>
                  <a:pt x="2133440" y="833562"/>
                </a:lnTo>
                <a:lnTo>
                  <a:pt x="2166062" y="854977"/>
                </a:lnTo>
                <a:lnTo>
                  <a:pt x="2214894" y="883296"/>
                </a:lnTo>
                <a:lnTo>
                  <a:pt x="2263727" y="907612"/>
                </a:lnTo>
                <a:lnTo>
                  <a:pt x="2312560" y="928626"/>
                </a:lnTo>
                <a:lnTo>
                  <a:pt x="2361493" y="946639"/>
                </a:lnTo>
                <a:lnTo>
                  <a:pt x="2410326" y="962249"/>
                </a:lnTo>
                <a:lnTo>
                  <a:pt x="2459159" y="975558"/>
                </a:lnTo>
                <a:lnTo>
                  <a:pt x="2508092" y="987066"/>
                </a:lnTo>
                <a:lnTo>
                  <a:pt x="2556925" y="996973"/>
                </a:lnTo>
                <a:lnTo>
                  <a:pt x="2605758" y="1005578"/>
                </a:lnTo>
                <a:lnTo>
                  <a:pt x="2654591" y="1012883"/>
                </a:lnTo>
                <a:lnTo>
                  <a:pt x="2703524" y="1019188"/>
                </a:lnTo>
                <a:lnTo>
                  <a:pt x="2752357" y="1024591"/>
                </a:lnTo>
                <a:lnTo>
                  <a:pt x="2768568" y="1026292"/>
                </a:lnTo>
                <a:lnTo>
                  <a:pt x="2817501" y="1030695"/>
                </a:lnTo>
                <a:lnTo>
                  <a:pt x="2866334" y="1034498"/>
                </a:lnTo>
                <a:lnTo>
                  <a:pt x="2882645" y="1035699"/>
                </a:lnTo>
                <a:lnTo>
                  <a:pt x="2898956" y="1036799"/>
                </a:lnTo>
                <a:lnTo>
                  <a:pt x="2915167" y="1037800"/>
                </a:lnTo>
                <a:lnTo>
                  <a:pt x="2931478" y="1038801"/>
                </a:lnTo>
                <a:lnTo>
                  <a:pt x="2947789" y="1039801"/>
                </a:lnTo>
                <a:lnTo>
                  <a:pt x="2964100" y="1040702"/>
                </a:lnTo>
                <a:lnTo>
                  <a:pt x="2980311" y="1041503"/>
                </a:lnTo>
                <a:lnTo>
                  <a:pt x="2996622" y="1042303"/>
                </a:lnTo>
                <a:lnTo>
                  <a:pt x="3012933" y="1043104"/>
                </a:lnTo>
                <a:lnTo>
                  <a:pt x="3029244" y="1043904"/>
                </a:lnTo>
                <a:lnTo>
                  <a:pt x="3045455" y="1044605"/>
                </a:lnTo>
                <a:lnTo>
                  <a:pt x="3061766" y="1045205"/>
                </a:lnTo>
                <a:lnTo>
                  <a:pt x="3078077" y="1045806"/>
                </a:lnTo>
                <a:lnTo>
                  <a:pt x="3094288" y="1046506"/>
                </a:lnTo>
                <a:lnTo>
                  <a:pt x="3110599" y="1047006"/>
                </a:lnTo>
                <a:lnTo>
                  <a:pt x="3126910" y="1047607"/>
                </a:lnTo>
                <a:lnTo>
                  <a:pt x="3143221" y="1048107"/>
                </a:lnTo>
                <a:lnTo>
                  <a:pt x="3159432" y="1048607"/>
                </a:lnTo>
                <a:lnTo>
                  <a:pt x="3175743" y="1049108"/>
                </a:lnTo>
                <a:lnTo>
                  <a:pt x="3192054" y="1049508"/>
                </a:lnTo>
                <a:lnTo>
                  <a:pt x="3208365" y="1049908"/>
                </a:lnTo>
                <a:lnTo>
                  <a:pt x="3224676" y="1050309"/>
                </a:lnTo>
                <a:lnTo>
                  <a:pt x="3240887" y="1050709"/>
                </a:lnTo>
                <a:lnTo>
                  <a:pt x="3257198" y="1051109"/>
                </a:lnTo>
              </a:path>
            </a:pathLst>
          </a:custGeom>
          <a:ln w="50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94666" y="3306568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214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01820" y="3306568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214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09016" y="3306568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214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16090" y="3306568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214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23265" y="3306568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214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730440" y="3306568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214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37615" y="3306568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214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44690" y="3306568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214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951864" y="3306568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214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94666" y="4364782"/>
            <a:ext cx="325755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3257198" y="0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94666" y="4100234"/>
            <a:ext cx="325755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3257198" y="0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94666" y="3835675"/>
            <a:ext cx="325755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3257198" y="0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94666" y="3571147"/>
            <a:ext cx="325755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3257198" y="0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94666" y="3306568"/>
            <a:ext cx="3257550" cy="0"/>
          </a:xfrm>
          <a:custGeom>
            <a:avLst/>
            <a:gdLst/>
            <a:ahLst/>
            <a:cxnLst/>
            <a:rect l="l" t="t" r="r" b="b"/>
            <a:pathLst>
              <a:path w="3257550">
                <a:moveTo>
                  <a:pt x="3257198" y="0"/>
                </a:moveTo>
                <a:lnTo>
                  <a:pt x="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94666" y="4364783"/>
            <a:ext cx="3260090" cy="0"/>
          </a:xfrm>
          <a:custGeom>
            <a:avLst/>
            <a:gdLst/>
            <a:ahLst/>
            <a:cxnLst/>
            <a:rect l="l" t="t" r="r" b="b"/>
            <a:pathLst>
              <a:path w="3260090">
                <a:moveTo>
                  <a:pt x="0" y="0"/>
                </a:moveTo>
                <a:lnTo>
                  <a:pt x="325970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94666" y="3306568"/>
            <a:ext cx="3260090" cy="0"/>
          </a:xfrm>
          <a:custGeom>
            <a:avLst/>
            <a:gdLst/>
            <a:ahLst/>
            <a:cxnLst/>
            <a:rect l="l" t="t" r="r" b="b"/>
            <a:pathLst>
              <a:path w="3260090">
                <a:moveTo>
                  <a:pt x="0" y="0"/>
                </a:moveTo>
                <a:lnTo>
                  <a:pt x="3259700" y="0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92165" y="4329709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99319" y="4329709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506514" y="4329709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13590" y="4329709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320765" y="4329709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727939" y="4329709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135114" y="4329709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542189" y="4329709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949363" y="4329709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92165" y="3306518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99319" y="3306518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06514" y="3306518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913590" y="3306518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320765" y="3306518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727939" y="3306518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135114" y="3306518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542189" y="3306518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949363" y="3306518"/>
            <a:ext cx="5080" cy="35560"/>
          </a:xfrm>
          <a:custGeom>
            <a:avLst/>
            <a:gdLst/>
            <a:ahLst/>
            <a:cxnLst/>
            <a:rect l="l" t="t" r="r" b="b"/>
            <a:pathLst>
              <a:path w="5079" h="35560">
                <a:moveTo>
                  <a:pt x="0" y="35073"/>
                </a:moveTo>
                <a:lnTo>
                  <a:pt x="5003" y="35073"/>
                </a:lnTo>
                <a:lnTo>
                  <a:pt x="5003" y="0"/>
                </a:lnTo>
                <a:lnTo>
                  <a:pt x="0" y="0"/>
                </a:lnTo>
                <a:lnTo>
                  <a:pt x="0" y="3507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656150" y="4425143"/>
            <a:ext cx="71755" cy="62865"/>
          </a:xfrm>
          <a:custGeom>
            <a:avLst/>
            <a:gdLst/>
            <a:ahLst/>
            <a:cxnLst/>
            <a:rect l="l" t="t" r="r" b="b"/>
            <a:pathLst>
              <a:path w="71754" h="62864">
                <a:moveTo>
                  <a:pt x="23606" y="36334"/>
                </a:moveTo>
                <a:lnTo>
                  <a:pt x="0" y="36334"/>
                </a:lnTo>
                <a:lnTo>
                  <a:pt x="0" y="44060"/>
                </a:lnTo>
                <a:lnTo>
                  <a:pt x="23606" y="44060"/>
                </a:lnTo>
                <a:lnTo>
                  <a:pt x="23606" y="36334"/>
                </a:lnTo>
                <a:close/>
              </a:path>
              <a:path w="71754" h="62864">
                <a:moveTo>
                  <a:pt x="67312" y="6363"/>
                </a:moveTo>
                <a:lnTo>
                  <a:pt x="54947" y="6363"/>
                </a:lnTo>
                <a:lnTo>
                  <a:pt x="57788" y="7415"/>
                </a:lnTo>
                <a:lnTo>
                  <a:pt x="62142" y="11597"/>
                </a:lnTo>
                <a:lnTo>
                  <a:pt x="63233" y="14159"/>
                </a:lnTo>
                <a:lnTo>
                  <a:pt x="63233" y="20112"/>
                </a:lnTo>
                <a:lnTo>
                  <a:pt x="62031" y="23195"/>
                </a:lnTo>
                <a:lnTo>
                  <a:pt x="57229" y="29729"/>
                </a:lnTo>
                <a:lnTo>
                  <a:pt x="52655" y="34132"/>
                </a:lnTo>
                <a:lnTo>
                  <a:pt x="41468" y="43299"/>
                </a:lnTo>
                <a:lnTo>
                  <a:pt x="38116" y="46451"/>
                </a:lnTo>
                <a:lnTo>
                  <a:pt x="33483" y="51915"/>
                </a:lnTo>
                <a:lnTo>
                  <a:pt x="31791" y="54696"/>
                </a:lnTo>
                <a:lnTo>
                  <a:pt x="30081" y="59220"/>
                </a:lnTo>
                <a:lnTo>
                  <a:pt x="29790" y="61000"/>
                </a:lnTo>
                <a:lnTo>
                  <a:pt x="29839" y="62852"/>
                </a:lnTo>
                <a:lnTo>
                  <a:pt x="71208" y="62852"/>
                </a:lnTo>
                <a:lnTo>
                  <a:pt x="71208" y="55467"/>
                </a:lnTo>
                <a:lnTo>
                  <a:pt x="40518" y="55467"/>
                </a:lnTo>
                <a:lnTo>
                  <a:pt x="41367" y="54066"/>
                </a:lnTo>
                <a:lnTo>
                  <a:pt x="42448" y="52685"/>
                </a:lnTo>
                <a:lnTo>
                  <a:pt x="45071" y="49923"/>
                </a:lnTo>
                <a:lnTo>
                  <a:pt x="48032" y="47292"/>
                </a:lnTo>
                <a:lnTo>
                  <a:pt x="58159" y="38756"/>
                </a:lnTo>
                <a:lnTo>
                  <a:pt x="62111" y="35083"/>
                </a:lnTo>
                <a:lnTo>
                  <a:pt x="66878" y="29710"/>
                </a:lnTo>
                <a:lnTo>
                  <a:pt x="68566" y="27188"/>
                </a:lnTo>
                <a:lnTo>
                  <a:pt x="70618" y="22344"/>
                </a:lnTo>
                <a:lnTo>
                  <a:pt x="71081" y="20112"/>
                </a:lnTo>
                <a:lnTo>
                  <a:pt x="71027" y="12218"/>
                </a:lnTo>
                <a:lnTo>
                  <a:pt x="69377" y="8326"/>
                </a:lnTo>
                <a:lnTo>
                  <a:pt x="67312" y="6363"/>
                </a:lnTo>
                <a:close/>
              </a:path>
              <a:path w="71754" h="62864">
                <a:moveTo>
                  <a:pt x="57618" y="0"/>
                </a:moveTo>
                <a:lnTo>
                  <a:pt x="45671" y="0"/>
                </a:lnTo>
                <a:lnTo>
                  <a:pt x="40928" y="1550"/>
                </a:lnTo>
                <a:lnTo>
                  <a:pt x="33873" y="7725"/>
                </a:lnTo>
                <a:lnTo>
                  <a:pt x="31831" y="12218"/>
                </a:lnTo>
                <a:lnTo>
                  <a:pt x="31291" y="18102"/>
                </a:lnTo>
                <a:lnTo>
                  <a:pt x="39197" y="18912"/>
                </a:lnTo>
                <a:lnTo>
                  <a:pt x="39216" y="14989"/>
                </a:lnTo>
                <a:lnTo>
                  <a:pt x="40347" y="11917"/>
                </a:lnTo>
                <a:lnTo>
                  <a:pt x="44780" y="7475"/>
                </a:lnTo>
                <a:lnTo>
                  <a:pt x="47743" y="6363"/>
                </a:lnTo>
                <a:lnTo>
                  <a:pt x="67312" y="6363"/>
                </a:lnTo>
                <a:lnTo>
                  <a:pt x="62372" y="1671"/>
                </a:lnTo>
                <a:lnTo>
                  <a:pt x="57618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25769" y="4425143"/>
            <a:ext cx="147420" cy="63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70490" y="4425143"/>
            <a:ext cx="60325" cy="62865"/>
          </a:xfrm>
          <a:custGeom>
            <a:avLst/>
            <a:gdLst/>
            <a:ahLst/>
            <a:cxnLst/>
            <a:rect l="l" t="t" r="r" b="b"/>
            <a:pathLst>
              <a:path w="60325" h="62864">
                <a:moveTo>
                  <a:pt x="23615" y="36334"/>
                </a:moveTo>
                <a:lnTo>
                  <a:pt x="0" y="36334"/>
                </a:lnTo>
                <a:lnTo>
                  <a:pt x="0" y="44060"/>
                </a:lnTo>
                <a:lnTo>
                  <a:pt x="23615" y="44060"/>
                </a:lnTo>
                <a:lnTo>
                  <a:pt x="23615" y="36334"/>
                </a:lnTo>
                <a:close/>
              </a:path>
              <a:path w="60325" h="62864">
                <a:moveTo>
                  <a:pt x="59739" y="13879"/>
                </a:moveTo>
                <a:lnTo>
                  <a:pt x="52034" y="13879"/>
                </a:lnTo>
                <a:lnTo>
                  <a:pt x="52034" y="62852"/>
                </a:lnTo>
                <a:lnTo>
                  <a:pt x="59739" y="62852"/>
                </a:lnTo>
                <a:lnTo>
                  <a:pt x="59739" y="13879"/>
                </a:lnTo>
                <a:close/>
              </a:path>
              <a:path w="60325" h="62864">
                <a:moveTo>
                  <a:pt x="59739" y="0"/>
                </a:moveTo>
                <a:lnTo>
                  <a:pt x="54736" y="0"/>
                </a:lnTo>
                <a:lnTo>
                  <a:pt x="53435" y="2711"/>
                </a:lnTo>
                <a:lnTo>
                  <a:pt x="51134" y="5494"/>
                </a:lnTo>
                <a:lnTo>
                  <a:pt x="44729" y="11247"/>
                </a:lnTo>
                <a:lnTo>
                  <a:pt x="40927" y="13689"/>
                </a:lnTo>
                <a:lnTo>
                  <a:pt x="36724" y="15709"/>
                </a:lnTo>
                <a:lnTo>
                  <a:pt x="36724" y="23145"/>
                </a:lnTo>
                <a:lnTo>
                  <a:pt x="52034" y="13879"/>
                </a:lnTo>
                <a:lnTo>
                  <a:pt x="59739" y="13879"/>
                </a:lnTo>
                <a:lnTo>
                  <a:pt x="59739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840039" y="4425143"/>
            <a:ext cx="147500" cy="63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300650" y="4425143"/>
            <a:ext cx="41275" cy="64135"/>
          </a:xfrm>
          <a:custGeom>
            <a:avLst/>
            <a:gdLst/>
            <a:ahLst/>
            <a:cxnLst/>
            <a:rect l="l" t="t" r="r" b="b"/>
            <a:pathLst>
              <a:path w="41275" h="64135">
                <a:moveTo>
                  <a:pt x="23715" y="0"/>
                </a:moveTo>
                <a:lnTo>
                  <a:pt x="15811" y="0"/>
                </a:lnTo>
                <a:lnTo>
                  <a:pt x="12007" y="1230"/>
                </a:lnTo>
                <a:lnTo>
                  <a:pt x="0" y="24577"/>
                </a:lnTo>
                <a:lnTo>
                  <a:pt x="0" y="31981"/>
                </a:lnTo>
                <a:lnTo>
                  <a:pt x="14310" y="63912"/>
                </a:lnTo>
                <a:lnTo>
                  <a:pt x="24917" y="63912"/>
                </a:lnTo>
                <a:lnTo>
                  <a:pt x="28719" y="62682"/>
                </a:lnTo>
                <a:lnTo>
                  <a:pt x="34723" y="57758"/>
                </a:lnTo>
                <a:lnTo>
                  <a:pt x="34828" y="57598"/>
                </a:lnTo>
                <a:lnTo>
                  <a:pt x="16810" y="57598"/>
                </a:lnTo>
                <a:lnTo>
                  <a:pt x="13901" y="55887"/>
                </a:lnTo>
                <a:lnTo>
                  <a:pt x="9105" y="49093"/>
                </a:lnTo>
                <a:lnTo>
                  <a:pt x="7905" y="42257"/>
                </a:lnTo>
                <a:lnTo>
                  <a:pt x="7911" y="21675"/>
                </a:lnTo>
                <a:lnTo>
                  <a:pt x="9206" y="14659"/>
                </a:lnTo>
                <a:lnTo>
                  <a:pt x="11808" y="10847"/>
                </a:lnTo>
                <a:lnTo>
                  <a:pt x="13909" y="7854"/>
                </a:lnTo>
                <a:lnTo>
                  <a:pt x="16711" y="6363"/>
                </a:lnTo>
                <a:lnTo>
                  <a:pt x="34509" y="6363"/>
                </a:lnTo>
                <a:lnTo>
                  <a:pt x="33822" y="5333"/>
                </a:lnTo>
                <a:lnTo>
                  <a:pt x="31722" y="3382"/>
                </a:lnTo>
                <a:lnTo>
                  <a:pt x="26718" y="680"/>
                </a:lnTo>
                <a:lnTo>
                  <a:pt x="23715" y="0"/>
                </a:lnTo>
                <a:close/>
              </a:path>
              <a:path w="41275" h="64135">
                <a:moveTo>
                  <a:pt x="34509" y="6363"/>
                </a:moveTo>
                <a:lnTo>
                  <a:pt x="23916" y="6363"/>
                </a:lnTo>
                <a:lnTo>
                  <a:pt x="26818" y="8055"/>
                </a:lnTo>
                <a:lnTo>
                  <a:pt x="29320" y="11447"/>
                </a:lnTo>
                <a:lnTo>
                  <a:pt x="31722" y="14829"/>
                </a:lnTo>
                <a:lnTo>
                  <a:pt x="32922" y="21675"/>
                </a:lnTo>
                <a:lnTo>
                  <a:pt x="32917" y="42257"/>
                </a:lnTo>
                <a:lnTo>
                  <a:pt x="31722" y="49062"/>
                </a:lnTo>
                <a:lnTo>
                  <a:pt x="29320" y="52475"/>
                </a:lnTo>
                <a:lnTo>
                  <a:pt x="26801" y="55897"/>
                </a:lnTo>
                <a:lnTo>
                  <a:pt x="23916" y="57598"/>
                </a:lnTo>
                <a:lnTo>
                  <a:pt x="34828" y="57598"/>
                </a:lnTo>
                <a:lnTo>
                  <a:pt x="37025" y="54275"/>
                </a:lnTo>
                <a:lnTo>
                  <a:pt x="40027" y="45250"/>
                </a:lnTo>
                <a:lnTo>
                  <a:pt x="40712" y="40184"/>
                </a:lnTo>
                <a:lnTo>
                  <a:pt x="40706" y="24577"/>
                </a:lnTo>
                <a:lnTo>
                  <a:pt x="40327" y="20844"/>
                </a:lnTo>
                <a:lnTo>
                  <a:pt x="39326" y="17191"/>
                </a:lnTo>
                <a:lnTo>
                  <a:pt x="38426" y="13529"/>
                </a:lnTo>
                <a:lnTo>
                  <a:pt x="37125" y="10426"/>
                </a:lnTo>
                <a:lnTo>
                  <a:pt x="35504" y="7854"/>
                </a:lnTo>
                <a:lnTo>
                  <a:pt x="34509" y="636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670200" y="4425143"/>
            <a:ext cx="116678" cy="639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120803" y="4425143"/>
            <a:ext cx="23495" cy="62865"/>
          </a:xfrm>
          <a:custGeom>
            <a:avLst/>
            <a:gdLst/>
            <a:ahLst/>
            <a:cxnLst/>
            <a:rect l="l" t="t" r="r" b="b"/>
            <a:pathLst>
              <a:path w="23495" h="62864">
                <a:moveTo>
                  <a:pt x="23016" y="13879"/>
                </a:moveTo>
                <a:lnTo>
                  <a:pt x="15411" y="13879"/>
                </a:lnTo>
                <a:lnTo>
                  <a:pt x="15411" y="62852"/>
                </a:lnTo>
                <a:lnTo>
                  <a:pt x="23016" y="62852"/>
                </a:lnTo>
                <a:lnTo>
                  <a:pt x="23016" y="13879"/>
                </a:lnTo>
                <a:close/>
              </a:path>
              <a:path w="23495" h="62864">
                <a:moveTo>
                  <a:pt x="23016" y="0"/>
                </a:moveTo>
                <a:lnTo>
                  <a:pt x="18112" y="0"/>
                </a:lnTo>
                <a:lnTo>
                  <a:pt x="16812" y="2711"/>
                </a:lnTo>
                <a:lnTo>
                  <a:pt x="14509" y="5494"/>
                </a:lnTo>
                <a:lnTo>
                  <a:pt x="11308" y="8375"/>
                </a:lnTo>
                <a:lnTo>
                  <a:pt x="8006" y="11247"/>
                </a:lnTo>
                <a:lnTo>
                  <a:pt x="4304" y="13689"/>
                </a:lnTo>
                <a:lnTo>
                  <a:pt x="0" y="15709"/>
                </a:lnTo>
                <a:lnTo>
                  <a:pt x="0" y="23145"/>
                </a:lnTo>
                <a:lnTo>
                  <a:pt x="15411" y="13879"/>
                </a:lnTo>
                <a:lnTo>
                  <a:pt x="23016" y="13879"/>
                </a:lnTo>
                <a:lnTo>
                  <a:pt x="23016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90454" y="4425143"/>
            <a:ext cx="110674" cy="63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928149" y="4425143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09" h="62864">
                <a:moveTo>
                  <a:pt x="37561" y="6363"/>
                </a:moveTo>
                <a:lnTo>
                  <a:pt x="25217" y="6363"/>
                </a:lnTo>
                <a:lnTo>
                  <a:pt x="28018" y="7415"/>
                </a:lnTo>
                <a:lnTo>
                  <a:pt x="32421" y="11597"/>
                </a:lnTo>
                <a:lnTo>
                  <a:pt x="33422" y="14159"/>
                </a:lnTo>
                <a:lnTo>
                  <a:pt x="33422" y="20112"/>
                </a:lnTo>
                <a:lnTo>
                  <a:pt x="32321" y="23195"/>
                </a:lnTo>
                <a:lnTo>
                  <a:pt x="27498" y="29729"/>
                </a:lnTo>
                <a:lnTo>
                  <a:pt x="22915" y="34132"/>
                </a:lnTo>
                <a:lnTo>
                  <a:pt x="11708" y="43299"/>
                </a:lnTo>
                <a:lnTo>
                  <a:pt x="8406" y="46451"/>
                </a:lnTo>
                <a:lnTo>
                  <a:pt x="6004" y="49183"/>
                </a:lnTo>
                <a:lnTo>
                  <a:pt x="3702" y="51915"/>
                </a:lnTo>
                <a:lnTo>
                  <a:pt x="2001" y="54696"/>
                </a:lnTo>
                <a:lnTo>
                  <a:pt x="1000" y="57508"/>
                </a:lnTo>
                <a:lnTo>
                  <a:pt x="300" y="59220"/>
                </a:lnTo>
                <a:lnTo>
                  <a:pt x="0" y="61000"/>
                </a:lnTo>
                <a:lnTo>
                  <a:pt x="100" y="62852"/>
                </a:lnTo>
                <a:lnTo>
                  <a:pt x="41428" y="62852"/>
                </a:lnTo>
                <a:lnTo>
                  <a:pt x="41428" y="55467"/>
                </a:lnTo>
                <a:lnTo>
                  <a:pt x="10707" y="55467"/>
                </a:lnTo>
                <a:lnTo>
                  <a:pt x="11607" y="54066"/>
                </a:lnTo>
                <a:lnTo>
                  <a:pt x="12708" y="52685"/>
                </a:lnTo>
                <a:lnTo>
                  <a:pt x="15311" y="49923"/>
                </a:lnTo>
                <a:lnTo>
                  <a:pt x="18312" y="47292"/>
                </a:lnTo>
                <a:lnTo>
                  <a:pt x="28418" y="38756"/>
                </a:lnTo>
                <a:lnTo>
                  <a:pt x="32321" y="35083"/>
                </a:lnTo>
                <a:lnTo>
                  <a:pt x="37137" y="29710"/>
                </a:lnTo>
                <a:lnTo>
                  <a:pt x="38826" y="27188"/>
                </a:lnTo>
                <a:lnTo>
                  <a:pt x="40827" y="22344"/>
                </a:lnTo>
                <a:lnTo>
                  <a:pt x="41281" y="20112"/>
                </a:lnTo>
                <a:lnTo>
                  <a:pt x="41229" y="12218"/>
                </a:lnTo>
                <a:lnTo>
                  <a:pt x="39626" y="8326"/>
                </a:lnTo>
                <a:lnTo>
                  <a:pt x="37561" y="6363"/>
                </a:lnTo>
                <a:close/>
              </a:path>
              <a:path w="41909" h="62864">
                <a:moveTo>
                  <a:pt x="27819" y="0"/>
                </a:moveTo>
                <a:lnTo>
                  <a:pt x="15910" y="0"/>
                </a:lnTo>
                <a:lnTo>
                  <a:pt x="11207" y="1550"/>
                </a:lnTo>
                <a:lnTo>
                  <a:pt x="7604" y="4632"/>
                </a:lnTo>
                <a:lnTo>
                  <a:pt x="4103" y="7725"/>
                </a:lnTo>
                <a:lnTo>
                  <a:pt x="2101" y="12218"/>
                </a:lnTo>
                <a:lnTo>
                  <a:pt x="1501" y="18102"/>
                </a:lnTo>
                <a:lnTo>
                  <a:pt x="9406" y="18912"/>
                </a:lnTo>
                <a:lnTo>
                  <a:pt x="9505" y="14989"/>
                </a:lnTo>
                <a:lnTo>
                  <a:pt x="10607" y="11917"/>
                </a:lnTo>
                <a:lnTo>
                  <a:pt x="15010" y="7475"/>
                </a:lnTo>
                <a:lnTo>
                  <a:pt x="18012" y="6363"/>
                </a:lnTo>
                <a:lnTo>
                  <a:pt x="37561" y="6363"/>
                </a:lnTo>
                <a:lnTo>
                  <a:pt x="32622" y="1671"/>
                </a:lnTo>
                <a:lnTo>
                  <a:pt x="27819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37105" y="4551498"/>
            <a:ext cx="775924" cy="890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694666" y="3304066"/>
            <a:ext cx="0" cy="1061085"/>
          </a:xfrm>
          <a:custGeom>
            <a:avLst/>
            <a:gdLst/>
            <a:ahLst/>
            <a:cxnLst/>
            <a:rect l="l" t="t" r="r" b="b"/>
            <a:pathLst>
              <a:path h="1061085">
                <a:moveTo>
                  <a:pt x="0" y="0"/>
                </a:moveTo>
                <a:lnTo>
                  <a:pt x="0" y="1060716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951865" y="3304066"/>
            <a:ext cx="0" cy="1061085"/>
          </a:xfrm>
          <a:custGeom>
            <a:avLst/>
            <a:gdLst/>
            <a:ahLst/>
            <a:cxnLst/>
            <a:rect l="l" t="t" r="r" b="b"/>
            <a:pathLst>
              <a:path h="1061085">
                <a:moveTo>
                  <a:pt x="0" y="0"/>
                </a:moveTo>
                <a:lnTo>
                  <a:pt x="0" y="1060716"/>
                </a:lnTo>
              </a:path>
            </a:pathLst>
          </a:custGeom>
          <a:ln w="500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94666" y="4362281"/>
            <a:ext cx="35560" cy="5080"/>
          </a:xfrm>
          <a:custGeom>
            <a:avLst/>
            <a:gdLst/>
            <a:ahLst/>
            <a:cxnLst/>
            <a:rect l="l" t="t" r="r" b="b"/>
            <a:pathLst>
              <a:path w="35559" h="5079">
                <a:moveTo>
                  <a:pt x="0" y="5003"/>
                </a:moveTo>
                <a:lnTo>
                  <a:pt x="35073" y="5003"/>
                </a:lnTo>
                <a:lnTo>
                  <a:pt x="35073" y="0"/>
                </a:lnTo>
                <a:lnTo>
                  <a:pt x="0" y="0"/>
                </a:lnTo>
                <a:lnTo>
                  <a:pt x="0" y="500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94666" y="4097732"/>
            <a:ext cx="35560" cy="5080"/>
          </a:xfrm>
          <a:custGeom>
            <a:avLst/>
            <a:gdLst/>
            <a:ahLst/>
            <a:cxnLst/>
            <a:rect l="l" t="t" r="r" b="b"/>
            <a:pathLst>
              <a:path w="35559" h="5079">
                <a:moveTo>
                  <a:pt x="0" y="5003"/>
                </a:moveTo>
                <a:lnTo>
                  <a:pt x="35073" y="5003"/>
                </a:lnTo>
                <a:lnTo>
                  <a:pt x="35073" y="0"/>
                </a:lnTo>
                <a:lnTo>
                  <a:pt x="0" y="0"/>
                </a:lnTo>
                <a:lnTo>
                  <a:pt x="0" y="500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94666" y="3833173"/>
            <a:ext cx="35560" cy="5080"/>
          </a:xfrm>
          <a:custGeom>
            <a:avLst/>
            <a:gdLst/>
            <a:ahLst/>
            <a:cxnLst/>
            <a:rect l="l" t="t" r="r" b="b"/>
            <a:pathLst>
              <a:path w="35559" h="5079">
                <a:moveTo>
                  <a:pt x="0" y="5003"/>
                </a:moveTo>
                <a:lnTo>
                  <a:pt x="35073" y="5003"/>
                </a:lnTo>
                <a:lnTo>
                  <a:pt x="35073" y="0"/>
                </a:lnTo>
                <a:lnTo>
                  <a:pt x="0" y="0"/>
                </a:lnTo>
                <a:lnTo>
                  <a:pt x="0" y="500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94666" y="3568645"/>
            <a:ext cx="35560" cy="5080"/>
          </a:xfrm>
          <a:custGeom>
            <a:avLst/>
            <a:gdLst/>
            <a:ahLst/>
            <a:cxnLst/>
            <a:rect l="l" t="t" r="r" b="b"/>
            <a:pathLst>
              <a:path w="35559" h="5079">
                <a:moveTo>
                  <a:pt x="0" y="5003"/>
                </a:moveTo>
                <a:lnTo>
                  <a:pt x="35073" y="5003"/>
                </a:lnTo>
                <a:lnTo>
                  <a:pt x="35073" y="0"/>
                </a:lnTo>
                <a:lnTo>
                  <a:pt x="0" y="0"/>
                </a:lnTo>
                <a:lnTo>
                  <a:pt x="0" y="500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694666" y="3304066"/>
            <a:ext cx="35560" cy="5080"/>
          </a:xfrm>
          <a:custGeom>
            <a:avLst/>
            <a:gdLst/>
            <a:ahLst/>
            <a:cxnLst/>
            <a:rect l="l" t="t" r="r" b="b"/>
            <a:pathLst>
              <a:path w="35559" h="5079">
                <a:moveTo>
                  <a:pt x="0" y="5003"/>
                </a:moveTo>
                <a:lnTo>
                  <a:pt x="35073" y="5003"/>
                </a:lnTo>
                <a:lnTo>
                  <a:pt x="35073" y="0"/>
                </a:lnTo>
                <a:lnTo>
                  <a:pt x="0" y="0"/>
                </a:lnTo>
                <a:lnTo>
                  <a:pt x="0" y="500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916841" y="4362281"/>
            <a:ext cx="35560" cy="5080"/>
          </a:xfrm>
          <a:custGeom>
            <a:avLst/>
            <a:gdLst/>
            <a:ahLst/>
            <a:cxnLst/>
            <a:rect l="l" t="t" r="r" b="b"/>
            <a:pathLst>
              <a:path w="35559" h="5079">
                <a:moveTo>
                  <a:pt x="0" y="5003"/>
                </a:moveTo>
                <a:lnTo>
                  <a:pt x="35073" y="5003"/>
                </a:lnTo>
                <a:lnTo>
                  <a:pt x="35073" y="0"/>
                </a:lnTo>
                <a:lnTo>
                  <a:pt x="0" y="0"/>
                </a:lnTo>
                <a:lnTo>
                  <a:pt x="0" y="500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916841" y="4097732"/>
            <a:ext cx="35560" cy="5080"/>
          </a:xfrm>
          <a:custGeom>
            <a:avLst/>
            <a:gdLst/>
            <a:ahLst/>
            <a:cxnLst/>
            <a:rect l="l" t="t" r="r" b="b"/>
            <a:pathLst>
              <a:path w="35559" h="5079">
                <a:moveTo>
                  <a:pt x="0" y="5003"/>
                </a:moveTo>
                <a:lnTo>
                  <a:pt x="35073" y="5003"/>
                </a:lnTo>
                <a:lnTo>
                  <a:pt x="35073" y="0"/>
                </a:lnTo>
                <a:lnTo>
                  <a:pt x="0" y="0"/>
                </a:lnTo>
                <a:lnTo>
                  <a:pt x="0" y="500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916841" y="3833173"/>
            <a:ext cx="35560" cy="5080"/>
          </a:xfrm>
          <a:custGeom>
            <a:avLst/>
            <a:gdLst/>
            <a:ahLst/>
            <a:cxnLst/>
            <a:rect l="l" t="t" r="r" b="b"/>
            <a:pathLst>
              <a:path w="35559" h="5079">
                <a:moveTo>
                  <a:pt x="0" y="5003"/>
                </a:moveTo>
                <a:lnTo>
                  <a:pt x="35073" y="5003"/>
                </a:lnTo>
                <a:lnTo>
                  <a:pt x="35073" y="0"/>
                </a:lnTo>
                <a:lnTo>
                  <a:pt x="0" y="0"/>
                </a:lnTo>
                <a:lnTo>
                  <a:pt x="0" y="500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916841" y="3568645"/>
            <a:ext cx="35560" cy="5080"/>
          </a:xfrm>
          <a:custGeom>
            <a:avLst/>
            <a:gdLst/>
            <a:ahLst/>
            <a:cxnLst/>
            <a:rect l="l" t="t" r="r" b="b"/>
            <a:pathLst>
              <a:path w="35559" h="5079">
                <a:moveTo>
                  <a:pt x="0" y="5003"/>
                </a:moveTo>
                <a:lnTo>
                  <a:pt x="35073" y="5003"/>
                </a:lnTo>
                <a:lnTo>
                  <a:pt x="35073" y="0"/>
                </a:lnTo>
                <a:lnTo>
                  <a:pt x="0" y="0"/>
                </a:lnTo>
                <a:lnTo>
                  <a:pt x="0" y="500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916841" y="3304066"/>
            <a:ext cx="35560" cy="5080"/>
          </a:xfrm>
          <a:custGeom>
            <a:avLst/>
            <a:gdLst/>
            <a:ahLst/>
            <a:cxnLst/>
            <a:rect l="l" t="t" r="r" b="b"/>
            <a:pathLst>
              <a:path w="35559" h="5079">
                <a:moveTo>
                  <a:pt x="0" y="5003"/>
                </a:moveTo>
                <a:lnTo>
                  <a:pt x="35073" y="5003"/>
                </a:lnTo>
                <a:lnTo>
                  <a:pt x="35073" y="0"/>
                </a:lnTo>
                <a:lnTo>
                  <a:pt x="0" y="0"/>
                </a:lnTo>
                <a:lnTo>
                  <a:pt x="0" y="500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617725" y="4337084"/>
            <a:ext cx="41275" cy="64135"/>
          </a:xfrm>
          <a:custGeom>
            <a:avLst/>
            <a:gdLst/>
            <a:ahLst/>
            <a:cxnLst/>
            <a:rect l="l" t="t" r="r" b="b"/>
            <a:pathLst>
              <a:path w="41275" h="64135">
                <a:moveTo>
                  <a:pt x="23765" y="0"/>
                </a:moveTo>
                <a:lnTo>
                  <a:pt x="15859" y="0"/>
                </a:lnTo>
                <a:lnTo>
                  <a:pt x="12077" y="1230"/>
                </a:lnTo>
                <a:lnTo>
                  <a:pt x="6073" y="6123"/>
                </a:lnTo>
                <a:lnTo>
                  <a:pt x="3812" y="9606"/>
                </a:lnTo>
                <a:lnTo>
                  <a:pt x="759" y="18622"/>
                </a:lnTo>
                <a:lnTo>
                  <a:pt x="0" y="24575"/>
                </a:lnTo>
                <a:lnTo>
                  <a:pt x="0" y="31981"/>
                </a:lnTo>
                <a:lnTo>
                  <a:pt x="14378" y="63912"/>
                </a:lnTo>
                <a:lnTo>
                  <a:pt x="24996" y="63912"/>
                </a:lnTo>
                <a:lnTo>
                  <a:pt x="28788" y="62682"/>
                </a:lnTo>
                <a:lnTo>
                  <a:pt x="34792" y="57758"/>
                </a:lnTo>
                <a:lnTo>
                  <a:pt x="34896" y="57598"/>
                </a:lnTo>
                <a:lnTo>
                  <a:pt x="16880" y="57598"/>
                </a:lnTo>
                <a:lnTo>
                  <a:pt x="13901" y="55887"/>
                </a:lnTo>
                <a:lnTo>
                  <a:pt x="9105" y="49093"/>
                </a:lnTo>
                <a:lnTo>
                  <a:pt x="7904" y="42257"/>
                </a:lnTo>
                <a:lnTo>
                  <a:pt x="7910" y="21673"/>
                </a:lnTo>
                <a:lnTo>
                  <a:pt x="9225" y="14659"/>
                </a:lnTo>
                <a:lnTo>
                  <a:pt x="11868" y="10847"/>
                </a:lnTo>
                <a:lnTo>
                  <a:pt x="13978" y="7854"/>
                </a:lnTo>
                <a:lnTo>
                  <a:pt x="16790" y="6363"/>
                </a:lnTo>
                <a:lnTo>
                  <a:pt x="34540" y="6363"/>
                </a:lnTo>
                <a:lnTo>
                  <a:pt x="33872" y="5332"/>
                </a:lnTo>
                <a:lnTo>
                  <a:pt x="31780" y="3382"/>
                </a:lnTo>
                <a:lnTo>
                  <a:pt x="26716" y="680"/>
                </a:lnTo>
                <a:lnTo>
                  <a:pt x="23765" y="0"/>
                </a:lnTo>
                <a:close/>
              </a:path>
              <a:path w="41275" h="64135">
                <a:moveTo>
                  <a:pt x="34540" y="6363"/>
                </a:moveTo>
                <a:lnTo>
                  <a:pt x="23905" y="6363"/>
                </a:lnTo>
                <a:lnTo>
                  <a:pt x="26907" y="8055"/>
                </a:lnTo>
                <a:lnTo>
                  <a:pt x="31720" y="14829"/>
                </a:lnTo>
                <a:lnTo>
                  <a:pt x="32922" y="21673"/>
                </a:lnTo>
                <a:lnTo>
                  <a:pt x="32917" y="42257"/>
                </a:lnTo>
                <a:lnTo>
                  <a:pt x="31720" y="49062"/>
                </a:lnTo>
                <a:lnTo>
                  <a:pt x="26889" y="55897"/>
                </a:lnTo>
                <a:lnTo>
                  <a:pt x="23935" y="57598"/>
                </a:lnTo>
                <a:lnTo>
                  <a:pt x="34896" y="57598"/>
                </a:lnTo>
                <a:lnTo>
                  <a:pt x="37044" y="54275"/>
                </a:lnTo>
                <a:lnTo>
                  <a:pt x="40065" y="45250"/>
                </a:lnTo>
                <a:lnTo>
                  <a:pt x="40707" y="40184"/>
                </a:lnTo>
                <a:lnTo>
                  <a:pt x="40702" y="24575"/>
                </a:lnTo>
                <a:lnTo>
                  <a:pt x="40346" y="20843"/>
                </a:lnTo>
                <a:lnTo>
                  <a:pt x="38465" y="13529"/>
                </a:lnTo>
                <a:lnTo>
                  <a:pt x="37174" y="10426"/>
                </a:lnTo>
                <a:lnTo>
                  <a:pt x="34540" y="636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542674" y="4072535"/>
            <a:ext cx="116598" cy="639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623619" y="3807976"/>
            <a:ext cx="23495" cy="62865"/>
          </a:xfrm>
          <a:custGeom>
            <a:avLst/>
            <a:gdLst/>
            <a:ahLst/>
            <a:cxnLst/>
            <a:rect l="l" t="t" r="r" b="b"/>
            <a:pathLst>
              <a:path w="23495" h="62864">
                <a:moveTo>
                  <a:pt x="23055" y="13879"/>
                </a:moveTo>
                <a:lnTo>
                  <a:pt x="15369" y="13879"/>
                </a:lnTo>
                <a:lnTo>
                  <a:pt x="15369" y="62852"/>
                </a:lnTo>
                <a:lnTo>
                  <a:pt x="23055" y="62852"/>
                </a:lnTo>
                <a:lnTo>
                  <a:pt x="23055" y="13879"/>
                </a:lnTo>
                <a:close/>
              </a:path>
              <a:path w="23495" h="62864">
                <a:moveTo>
                  <a:pt x="23055" y="0"/>
                </a:moveTo>
                <a:lnTo>
                  <a:pt x="18101" y="0"/>
                </a:lnTo>
                <a:lnTo>
                  <a:pt x="16760" y="2711"/>
                </a:lnTo>
                <a:lnTo>
                  <a:pt x="14489" y="5494"/>
                </a:lnTo>
                <a:lnTo>
                  <a:pt x="8054" y="11247"/>
                </a:lnTo>
                <a:lnTo>
                  <a:pt x="4302" y="13689"/>
                </a:lnTo>
                <a:lnTo>
                  <a:pt x="0" y="15711"/>
                </a:lnTo>
                <a:lnTo>
                  <a:pt x="0" y="23145"/>
                </a:lnTo>
                <a:lnTo>
                  <a:pt x="15369" y="13879"/>
                </a:lnTo>
                <a:lnTo>
                  <a:pt x="23055" y="13879"/>
                </a:lnTo>
                <a:lnTo>
                  <a:pt x="23055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548568" y="3543428"/>
            <a:ext cx="110704" cy="639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616683" y="3278849"/>
            <a:ext cx="41910" cy="62865"/>
          </a:xfrm>
          <a:custGeom>
            <a:avLst/>
            <a:gdLst/>
            <a:ahLst/>
            <a:cxnLst/>
            <a:rect l="l" t="t" r="r" b="b"/>
            <a:pathLst>
              <a:path w="41909" h="62864">
                <a:moveTo>
                  <a:pt x="37580" y="6404"/>
                </a:moveTo>
                <a:lnTo>
                  <a:pt x="25167" y="6404"/>
                </a:lnTo>
                <a:lnTo>
                  <a:pt x="28008" y="7405"/>
                </a:lnTo>
                <a:lnTo>
                  <a:pt x="32362" y="11607"/>
                </a:lnTo>
                <a:lnTo>
                  <a:pt x="33453" y="14210"/>
                </a:lnTo>
                <a:lnTo>
                  <a:pt x="33453" y="20114"/>
                </a:lnTo>
                <a:lnTo>
                  <a:pt x="11687" y="43329"/>
                </a:lnTo>
                <a:lnTo>
                  <a:pt x="8336" y="46431"/>
                </a:lnTo>
                <a:lnTo>
                  <a:pt x="6014" y="49234"/>
                </a:lnTo>
                <a:lnTo>
                  <a:pt x="3693" y="51935"/>
                </a:lnTo>
                <a:lnTo>
                  <a:pt x="2011" y="54737"/>
                </a:lnTo>
                <a:lnTo>
                  <a:pt x="961" y="57539"/>
                </a:lnTo>
                <a:lnTo>
                  <a:pt x="300" y="59240"/>
                </a:lnTo>
                <a:lnTo>
                  <a:pt x="0" y="61041"/>
                </a:lnTo>
                <a:lnTo>
                  <a:pt x="59" y="62843"/>
                </a:lnTo>
                <a:lnTo>
                  <a:pt x="41428" y="62843"/>
                </a:lnTo>
                <a:lnTo>
                  <a:pt x="41428" y="55438"/>
                </a:lnTo>
                <a:lnTo>
                  <a:pt x="10737" y="55438"/>
                </a:lnTo>
                <a:lnTo>
                  <a:pt x="11587" y="54137"/>
                </a:lnTo>
                <a:lnTo>
                  <a:pt x="12668" y="52735"/>
                </a:lnTo>
                <a:lnTo>
                  <a:pt x="15290" y="49933"/>
                </a:lnTo>
                <a:lnTo>
                  <a:pt x="18252" y="47332"/>
                </a:lnTo>
                <a:lnTo>
                  <a:pt x="28379" y="38726"/>
                </a:lnTo>
                <a:lnTo>
                  <a:pt x="32331" y="35124"/>
                </a:lnTo>
                <a:lnTo>
                  <a:pt x="37085" y="29720"/>
                </a:lnTo>
                <a:lnTo>
                  <a:pt x="38785" y="27218"/>
                </a:lnTo>
                <a:lnTo>
                  <a:pt x="40838" y="22415"/>
                </a:lnTo>
                <a:lnTo>
                  <a:pt x="41307" y="20114"/>
                </a:lnTo>
                <a:lnTo>
                  <a:pt x="41223" y="12208"/>
                </a:lnTo>
                <a:lnTo>
                  <a:pt x="39597" y="8305"/>
                </a:lnTo>
                <a:lnTo>
                  <a:pt x="37580" y="6404"/>
                </a:lnTo>
                <a:close/>
              </a:path>
              <a:path w="41909" h="62864">
                <a:moveTo>
                  <a:pt x="27838" y="0"/>
                </a:moveTo>
                <a:lnTo>
                  <a:pt x="15891" y="0"/>
                </a:lnTo>
                <a:lnTo>
                  <a:pt x="11148" y="1601"/>
                </a:lnTo>
                <a:lnTo>
                  <a:pt x="7614" y="4704"/>
                </a:lnTo>
                <a:lnTo>
                  <a:pt x="4093" y="7705"/>
                </a:lnTo>
                <a:lnTo>
                  <a:pt x="2051" y="12208"/>
                </a:lnTo>
                <a:lnTo>
                  <a:pt x="1511" y="18112"/>
                </a:lnTo>
                <a:lnTo>
                  <a:pt x="9406" y="18912"/>
                </a:lnTo>
                <a:lnTo>
                  <a:pt x="9436" y="15010"/>
                </a:lnTo>
                <a:lnTo>
                  <a:pt x="10567" y="11908"/>
                </a:lnTo>
                <a:lnTo>
                  <a:pt x="14999" y="7505"/>
                </a:lnTo>
                <a:lnTo>
                  <a:pt x="17962" y="6404"/>
                </a:lnTo>
                <a:lnTo>
                  <a:pt x="37580" y="6404"/>
                </a:lnTo>
                <a:lnTo>
                  <a:pt x="32592" y="1701"/>
                </a:lnTo>
                <a:lnTo>
                  <a:pt x="27838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23894" y="3561740"/>
            <a:ext cx="90805" cy="554990"/>
          </a:xfrm>
          <a:custGeom>
            <a:avLst/>
            <a:gdLst/>
            <a:ahLst/>
            <a:cxnLst/>
            <a:rect l="l" t="t" r="r" b="b"/>
            <a:pathLst>
              <a:path w="90804" h="554989">
                <a:moveTo>
                  <a:pt x="48240" y="528336"/>
                </a:moveTo>
                <a:lnTo>
                  <a:pt x="34142" y="528336"/>
                </a:lnTo>
                <a:lnTo>
                  <a:pt x="70027" y="554964"/>
                </a:lnTo>
                <a:lnTo>
                  <a:pt x="70027" y="544027"/>
                </a:lnTo>
                <a:lnTo>
                  <a:pt x="48240" y="528336"/>
                </a:lnTo>
                <a:close/>
              </a:path>
              <a:path w="90804" h="554989">
                <a:moveTo>
                  <a:pt x="1181" y="493723"/>
                </a:moveTo>
                <a:lnTo>
                  <a:pt x="1181" y="503640"/>
                </a:lnTo>
                <a:lnTo>
                  <a:pt x="19442" y="517489"/>
                </a:lnTo>
                <a:lnTo>
                  <a:pt x="22175" y="519591"/>
                </a:lnTo>
                <a:lnTo>
                  <a:pt x="24819" y="521422"/>
                </a:lnTo>
                <a:lnTo>
                  <a:pt x="27288" y="522942"/>
                </a:lnTo>
                <a:lnTo>
                  <a:pt x="25317" y="524033"/>
                </a:lnTo>
                <a:lnTo>
                  <a:pt x="22495" y="525885"/>
                </a:lnTo>
                <a:lnTo>
                  <a:pt x="1181" y="540975"/>
                </a:lnTo>
                <a:lnTo>
                  <a:pt x="1181" y="551822"/>
                </a:lnTo>
                <a:lnTo>
                  <a:pt x="34142" y="528336"/>
                </a:lnTo>
                <a:lnTo>
                  <a:pt x="48240" y="528336"/>
                </a:lnTo>
                <a:lnTo>
                  <a:pt x="45090" y="526084"/>
                </a:lnTo>
                <a:lnTo>
                  <a:pt x="43369" y="524984"/>
                </a:lnTo>
                <a:lnTo>
                  <a:pt x="40857" y="523453"/>
                </a:lnTo>
                <a:lnTo>
                  <a:pt x="42518" y="522423"/>
                </a:lnTo>
                <a:lnTo>
                  <a:pt x="44089" y="521402"/>
                </a:lnTo>
                <a:lnTo>
                  <a:pt x="49063" y="517909"/>
                </a:lnTo>
                <a:lnTo>
                  <a:pt x="33632" y="517909"/>
                </a:lnTo>
                <a:lnTo>
                  <a:pt x="1181" y="493723"/>
                </a:lnTo>
                <a:close/>
              </a:path>
              <a:path w="90804" h="554989">
                <a:moveTo>
                  <a:pt x="70027" y="491851"/>
                </a:moveTo>
                <a:lnTo>
                  <a:pt x="33632" y="517909"/>
                </a:lnTo>
                <a:lnTo>
                  <a:pt x="49063" y="517909"/>
                </a:lnTo>
                <a:lnTo>
                  <a:pt x="70027" y="503119"/>
                </a:lnTo>
                <a:lnTo>
                  <a:pt x="70027" y="491851"/>
                </a:lnTo>
                <a:close/>
              </a:path>
              <a:path w="90804" h="554989">
                <a:moveTo>
                  <a:pt x="64434" y="451084"/>
                </a:moveTo>
                <a:lnTo>
                  <a:pt x="36474" y="451084"/>
                </a:lnTo>
                <a:lnTo>
                  <a:pt x="38375" y="451134"/>
                </a:lnTo>
                <a:lnTo>
                  <a:pt x="39497" y="454356"/>
                </a:lnTo>
                <a:lnTo>
                  <a:pt x="40467" y="459380"/>
                </a:lnTo>
                <a:lnTo>
                  <a:pt x="41687" y="469557"/>
                </a:lnTo>
                <a:lnTo>
                  <a:pt x="42118" y="472059"/>
                </a:lnTo>
                <a:lnTo>
                  <a:pt x="54437" y="485838"/>
                </a:lnTo>
                <a:lnTo>
                  <a:pt x="61041" y="485838"/>
                </a:lnTo>
                <a:lnTo>
                  <a:pt x="64463" y="484366"/>
                </a:lnTo>
                <a:lnTo>
                  <a:pt x="69816" y="478482"/>
                </a:lnTo>
                <a:lnTo>
                  <a:pt x="70345" y="476821"/>
                </a:lnTo>
                <a:lnTo>
                  <a:pt x="55167" y="476821"/>
                </a:lnTo>
                <a:lnTo>
                  <a:pt x="53836" y="476431"/>
                </a:lnTo>
                <a:lnTo>
                  <a:pt x="47311" y="458800"/>
                </a:lnTo>
                <a:lnTo>
                  <a:pt x="46238" y="454167"/>
                </a:lnTo>
                <a:lnTo>
                  <a:pt x="44989" y="451134"/>
                </a:lnTo>
                <a:lnTo>
                  <a:pt x="64476" y="451134"/>
                </a:lnTo>
                <a:close/>
              </a:path>
              <a:path w="90804" h="554989">
                <a:moveTo>
                  <a:pt x="70027" y="439907"/>
                </a:moveTo>
                <a:lnTo>
                  <a:pt x="68116" y="440968"/>
                </a:lnTo>
                <a:lnTo>
                  <a:pt x="66125" y="441688"/>
                </a:lnTo>
                <a:lnTo>
                  <a:pt x="61962" y="442399"/>
                </a:lnTo>
                <a:lnTo>
                  <a:pt x="56988" y="442578"/>
                </a:lnTo>
                <a:lnTo>
                  <a:pt x="34103" y="442578"/>
                </a:lnTo>
                <a:lnTo>
                  <a:pt x="31501" y="442729"/>
                </a:lnTo>
                <a:lnTo>
                  <a:pt x="19023" y="457629"/>
                </a:lnTo>
                <a:lnTo>
                  <a:pt x="19023" y="466175"/>
                </a:lnTo>
                <a:lnTo>
                  <a:pt x="34382" y="484376"/>
                </a:lnTo>
                <a:lnTo>
                  <a:pt x="35504" y="476111"/>
                </a:lnTo>
                <a:lnTo>
                  <a:pt x="31970" y="475211"/>
                </a:lnTo>
                <a:lnTo>
                  <a:pt x="29509" y="473810"/>
                </a:lnTo>
                <a:lnTo>
                  <a:pt x="26747" y="470057"/>
                </a:lnTo>
                <a:lnTo>
                  <a:pt x="26017" y="467085"/>
                </a:lnTo>
                <a:lnTo>
                  <a:pt x="26032" y="458800"/>
                </a:lnTo>
                <a:lnTo>
                  <a:pt x="26978" y="455637"/>
                </a:lnTo>
                <a:lnTo>
                  <a:pt x="30300" y="451885"/>
                </a:lnTo>
                <a:lnTo>
                  <a:pt x="32721" y="451084"/>
                </a:lnTo>
                <a:lnTo>
                  <a:pt x="64434" y="451084"/>
                </a:lnTo>
                <a:lnTo>
                  <a:pt x="63873" y="450424"/>
                </a:lnTo>
                <a:lnTo>
                  <a:pt x="66224" y="450174"/>
                </a:lnTo>
                <a:lnTo>
                  <a:pt x="68276" y="449614"/>
                </a:lnTo>
                <a:lnTo>
                  <a:pt x="70027" y="448732"/>
                </a:lnTo>
                <a:lnTo>
                  <a:pt x="70027" y="439907"/>
                </a:lnTo>
                <a:close/>
              </a:path>
              <a:path w="90804" h="554989">
                <a:moveTo>
                  <a:pt x="64476" y="451134"/>
                </a:moveTo>
                <a:lnTo>
                  <a:pt x="51824" y="451134"/>
                </a:lnTo>
                <a:lnTo>
                  <a:pt x="54636" y="451585"/>
                </a:lnTo>
                <a:lnTo>
                  <a:pt x="59019" y="453685"/>
                </a:lnTo>
                <a:lnTo>
                  <a:pt x="60971" y="455547"/>
                </a:lnTo>
                <a:lnTo>
                  <a:pt x="63822" y="460621"/>
                </a:lnTo>
                <a:lnTo>
                  <a:pt x="64533" y="463513"/>
                </a:lnTo>
                <a:lnTo>
                  <a:pt x="64533" y="470057"/>
                </a:lnTo>
                <a:lnTo>
                  <a:pt x="63783" y="472559"/>
                </a:lnTo>
                <a:lnTo>
                  <a:pt x="60770" y="475971"/>
                </a:lnTo>
                <a:lnTo>
                  <a:pt x="58900" y="476821"/>
                </a:lnTo>
                <a:lnTo>
                  <a:pt x="70345" y="476821"/>
                </a:lnTo>
                <a:lnTo>
                  <a:pt x="71158" y="474270"/>
                </a:lnTo>
                <a:lnTo>
                  <a:pt x="71158" y="465474"/>
                </a:lnTo>
                <a:lnTo>
                  <a:pt x="70608" y="462362"/>
                </a:lnTo>
                <a:lnTo>
                  <a:pt x="68416" y="456568"/>
                </a:lnTo>
                <a:lnTo>
                  <a:pt x="66535" y="453556"/>
                </a:lnTo>
                <a:lnTo>
                  <a:pt x="64476" y="451134"/>
                </a:lnTo>
                <a:close/>
              </a:path>
              <a:path w="90804" h="554989">
                <a:moveTo>
                  <a:pt x="0" y="405673"/>
                </a:moveTo>
                <a:lnTo>
                  <a:pt x="37635" y="428398"/>
                </a:lnTo>
                <a:lnTo>
                  <a:pt x="53545" y="428398"/>
                </a:lnTo>
                <a:lnTo>
                  <a:pt x="61711" y="426788"/>
                </a:lnTo>
                <a:lnTo>
                  <a:pt x="77491" y="420334"/>
                </a:lnTo>
                <a:lnTo>
                  <a:pt x="78577" y="419713"/>
                </a:lnTo>
                <a:lnTo>
                  <a:pt x="39216" y="419713"/>
                </a:lnTo>
                <a:lnTo>
                  <a:pt x="33332" y="419042"/>
                </a:lnTo>
                <a:lnTo>
                  <a:pt x="22785" y="416601"/>
                </a:lnTo>
                <a:lnTo>
                  <a:pt x="18272" y="415090"/>
                </a:lnTo>
                <a:lnTo>
                  <a:pt x="11167" y="411968"/>
                </a:lnTo>
                <a:lnTo>
                  <a:pt x="6513" y="409456"/>
                </a:lnTo>
                <a:lnTo>
                  <a:pt x="0" y="405673"/>
                </a:lnTo>
                <a:close/>
              </a:path>
              <a:path w="90804" h="554989">
                <a:moveTo>
                  <a:pt x="90270" y="405673"/>
                </a:moveTo>
                <a:lnTo>
                  <a:pt x="78996" y="411814"/>
                </a:lnTo>
                <a:lnTo>
                  <a:pt x="67717" y="416202"/>
                </a:lnTo>
                <a:lnTo>
                  <a:pt x="56432" y="418835"/>
                </a:lnTo>
                <a:lnTo>
                  <a:pt x="45140" y="419713"/>
                </a:lnTo>
                <a:lnTo>
                  <a:pt x="78577" y="419713"/>
                </a:lnTo>
                <a:lnTo>
                  <a:pt x="84386" y="416391"/>
                </a:lnTo>
                <a:lnTo>
                  <a:pt x="90160" y="411814"/>
                </a:lnTo>
                <a:lnTo>
                  <a:pt x="90270" y="405673"/>
                </a:lnTo>
                <a:close/>
              </a:path>
              <a:path w="90804" h="554989">
                <a:moveTo>
                  <a:pt x="78883" y="386510"/>
                </a:moveTo>
                <a:lnTo>
                  <a:pt x="20153" y="386510"/>
                </a:lnTo>
                <a:lnTo>
                  <a:pt x="20153" y="394967"/>
                </a:lnTo>
                <a:lnTo>
                  <a:pt x="77132" y="394967"/>
                </a:lnTo>
                <a:lnTo>
                  <a:pt x="79993" y="395386"/>
                </a:lnTo>
                <a:lnTo>
                  <a:pt x="82275" y="397078"/>
                </a:lnTo>
                <a:lnTo>
                  <a:pt x="82845" y="398359"/>
                </a:lnTo>
                <a:lnTo>
                  <a:pt x="82799" y="401331"/>
                </a:lnTo>
                <a:lnTo>
                  <a:pt x="82626" y="402381"/>
                </a:lnTo>
                <a:lnTo>
                  <a:pt x="82185" y="404073"/>
                </a:lnTo>
                <a:lnTo>
                  <a:pt x="89380" y="405673"/>
                </a:lnTo>
                <a:lnTo>
                  <a:pt x="89970" y="403542"/>
                </a:lnTo>
                <a:lnTo>
                  <a:pt x="90270" y="401331"/>
                </a:lnTo>
                <a:lnTo>
                  <a:pt x="90270" y="394315"/>
                </a:lnTo>
                <a:lnTo>
                  <a:pt x="88699" y="390944"/>
                </a:lnTo>
                <a:lnTo>
                  <a:pt x="83155" y="387311"/>
                </a:lnTo>
                <a:lnTo>
                  <a:pt x="78883" y="386510"/>
                </a:lnTo>
                <a:close/>
              </a:path>
              <a:path w="90804" h="554989">
                <a:moveTo>
                  <a:pt x="10996" y="386510"/>
                </a:moveTo>
                <a:lnTo>
                  <a:pt x="1181" y="386510"/>
                </a:lnTo>
                <a:lnTo>
                  <a:pt x="1181" y="394967"/>
                </a:lnTo>
                <a:lnTo>
                  <a:pt x="10996" y="394967"/>
                </a:lnTo>
                <a:lnTo>
                  <a:pt x="10996" y="386510"/>
                </a:lnTo>
                <a:close/>
              </a:path>
              <a:path w="90804" h="554989">
                <a:moveTo>
                  <a:pt x="1181" y="289525"/>
                </a:moveTo>
                <a:lnTo>
                  <a:pt x="1181" y="298691"/>
                </a:lnTo>
                <a:lnTo>
                  <a:pt x="51054" y="310899"/>
                </a:lnTo>
                <a:lnTo>
                  <a:pt x="56047" y="312040"/>
                </a:lnTo>
                <a:lnTo>
                  <a:pt x="60401" y="312921"/>
                </a:lnTo>
                <a:lnTo>
                  <a:pt x="52795" y="314012"/>
                </a:lnTo>
                <a:lnTo>
                  <a:pt x="44669" y="315793"/>
                </a:lnTo>
                <a:lnTo>
                  <a:pt x="1181" y="328131"/>
                </a:lnTo>
                <a:lnTo>
                  <a:pt x="1181" y="339119"/>
                </a:lnTo>
                <a:lnTo>
                  <a:pt x="48802" y="352538"/>
                </a:lnTo>
                <a:lnTo>
                  <a:pt x="60401" y="355329"/>
                </a:lnTo>
                <a:lnTo>
                  <a:pt x="55737" y="356141"/>
                </a:lnTo>
                <a:lnTo>
                  <a:pt x="51034" y="357111"/>
                </a:lnTo>
                <a:lnTo>
                  <a:pt x="1181" y="368708"/>
                </a:lnTo>
                <a:lnTo>
                  <a:pt x="1181" y="378054"/>
                </a:lnTo>
                <a:lnTo>
                  <a:pt x="70027" y="359783"/>
                </a:lnTo>
                <a:lnTo>
                  <a:pt x="70027" y="350486"/>
                </a:lnTo>
                <a:lnTo>
                  <a:pt x="15350" y="335257"/>
                </a:lnTo>
                <a:lnTo>
                  <a:pt x="12647" y="334586"/>
                </a:lnTo>
                <a:lnTo>
                  <a:pt x="9486" y="333865"/>
                </a:lnTo>
                <a:lnTo>
                  <a:pt x="10496" y="333645"/>
                </a:lnTo>
                <a:lnTo>
                  <a:pt x="70027" y="317193"/>
                </a:lnTo>
                <a:lnTo>
                  <a:pt x="70027" y="308408"/>
                </a:lnTo>
                <a:lnTo>
                  <a:pt x="1181" y="289525"/>
                </a:lnTo>
                <a:close/>
              </a:path>
              <a:path w="90804" h="554989">
                <a:moveTo>
                  <a:pt x="53545" y="257173"/>
                </a:moveTo>
                <a:lnTo>
                  <a:pt x="37635" y="257173"/>
                </a:lnTo>
                <a:lnTo>
                  <a:pt x="30500" y="258375"/>
                </a:lnTo>
                <a:lnTo>
                  <a:pt x="0" y="279899"/>
                </a:lnTo>
                <a:lnTo>
                  <a:pt x="6574" y="276086"/>
                </a:lnTo>
                <a:lnTo>
                  <a:pt x="11277" y="273564"/>
                </a:lnTo>
                <a:lnTo>
                  <a:pt x="18412" y="270432"/>
                </a:lnTo>
                <a:lnTo>
                  <a:pt x="22924" y="268941"/>
                </a:lnTo>
                <a:lnTo>
                  <a:pt x="33412" y="266529"/>
                </a:lnTo>
                <a:lnTo>
                  <a:pt x="39246" y="265859"/>
                </a:lnTo>
                <a:lnTo>
                  <a:pt x="78524" y="265859"/>
                </a:lnTo>
                <a:lnTo>
                  <a:pt x="77491" y="265268"/>
                </a:lnTo>
                <a:lnTo>
                  <a:pt x="61711" y="258795"/>
                </a:lnTo>
                <a:lnTo>
                  <a:pt x="53545" y="257173"/>
                </a:lnTo>
                <a:close/>
              </a:path>
              <a:path w="90804" h="554989">
                <a:moveTo>
                  <a:pt x="78524" y="265859"/>
                </a:moveTo>
                <a:lnTo>
                  <a:pt x="45140" y="265859"/>
                </a:lnTo>
                <a:lnTo>
                  <a:pt x="56432" y="266737"/>
                </a:lnTo>
                <a:lnTo>
                  <a:pt x="67717" y="269370"/>
                </a:lnTo>
                <a:lnTo>
                  <a:pt x="78996" y="273758"/>
                </a:lnTo>
                <a:lnTo>
                  <a:pt x="90270" y="279899"/>
                </a:lnTo>
                <a:lnTo>
                  <a:pt x="90160" y="273758"/>
                </a:lnTo>
                <a:lnTo>
                  <a:pt x="84386" y="269212"/>
                </a:lnTo>
                <a:lnTo>
                  <a:pt x="78524" y="265859"/>
                </a:lnTo>
                <a:close/>
              </a:path>
              <a:path w="90804" h="554989">
                <a:moveTo>
                  <a:pt x="23674" y="236739"/>
                </a:moveTo>
                <a:lnTo>
                  <a:pt x="11697" y="236739"/>
                </a:lnTo>
                <a:lnTo>
                  <a:pt x="10416" y="239001"/>
                </a:lnTo>
                <a:lnTo>
                  <a:pt x="8896" y="242614"/>
                </a:lnTo>
                <a:lnTo>
                  <a:pt x="7145" y="247587"/>
                </a:lnTo>
                <a:lnTo>
                  <a:pt x="13808" y="249749"/>
                </a:lnTo>
                <a:lnTo>
                  <a:pt x="14798" y="246035"/>
                </a:lnTo>
                <a:lnTo>
                  <a:pt x="15660" y="242284"/>
                </a:lnTo>
                <a:lnTo>
                  <a:pt x="16441" y="238240"/>
                </a:lnTo>
                <a:lnTo>
                  <a:pt x="26159" y="238240"/>
                </a:lnTo>
                <a:lnTo>
                  <a:pt x="23674" y="236739"/>
                </a:lnTo>
                <a:close/>
              </a:path>
              <a:path w="90804" h="554989">
                <a:moveTo>
                  <a:pt x="26159" y="238240"/>
                </a:moveTo>
                <a:lnTo>
                  <a:pt x="16441" y="238240"/>
                </a:lnTo>
                <a:lnTo>
                  <a:pt x="17881" y="239811"/>
                </a:lnTo>
                <a:lnTo>
                  <a:pt x="20844" y="242413"/>
                </a:lnTo>
                <a:lnTo>
                  <a:pt x="25317" y="246035"/>
                </a:lnTo>
                <a:lnTo>
                  <a:pt x="29310" y="240502"/>
                </a:lnTo>
                <a:lnTo>
                  <a:pt x="26987" y="238740"/>
                </a:lnTo>
                <a:lnTo>
                  <a:pt x="26159" y="238240"/>
                </a:lnTo>
                <a:close/>
              </a:path>
              <a:path w="90804" h="554989">
                <a:moveTo>
                  <a:pt x="0" y="230875"/>
                </a:moveTo>
                <a:lnTo>
                  <a:pt x="0" y="237680"/>
                </a:lnTo>
                <a:lnTo>
                  <a:pt x="2131" y="237650"/>
                </a:lnTo>
                <a:lnTo>
                  <a:pt x="6033" y="237340"/>
                </a:lnTo>
                <a:lnTo>
                  <a:pt x="11697" y="236739"/>
                </a:lnTo>
                <a:lnTo>
                  <a:pt x="23674" y="236739"/>
                </a:lnTo>
                <a:lnTo>
                  <a:pt x="19212" y="234398"/>
                </a:lnTo>
                <a:lnTo>
                  <a:pt x="23398" y="231956"/>
                </a:lnTo>
                <a:lnTo>
                  <a:pt x="11647" y="231956"/>
                </a:lnTo>
                <a:lnTo>
                  <a:pt x="6985" y="231326"/>
                </a:lnTo>
                <a:lnTo>
                  <a:pt x="3102" y="230966"/>
                </a:lnTo>
                <a:lnTo>
                  <a:pt x="0" y="230875"/>
                </a:lnTo>
                <a:close/>
              </a:path>
              <a:path w="90804" h="554989">
                <a:moveTo>
                  <a:pt x="13808" y="218707"/>
                </a:moveTo>
                <a:lnTo>
                  <a:pt x="7145" y="220869"/>
                </a:lnTo>
                <a:lnTo>
                  <a:pt x="8515" y="225032"/>
                </a:lnTo>
                <a:lnTo>
                  <a:pt x="10026" y="228724"/>
                </a:lnTo>
                <a:lnTo>
                  <a:pt x="11647" y="231956"/>
                </a:lnTo>
                <a:lnTo>
                  <a:pt x="23398" y="231956"/>
                </a:lnTo>
                <a:lnTo>
                  <a:pt x="25844" y="230405"/>
                </a:lnTo>
                <a:lnTo>
                  <a:pt x="16441" y="230405"/>
                </a:lnTo>
                <a:lnTo>
                  <a:pt x="16000" y="226583"/>
                </a:lnTo>
                <a:lnTo>
                  <a:pt x="15129" y="222680"/>
                </a:lnTo>
                <a:lnTo>
                  <a:pt x="13808" y="218707"/>
                </a:lnTo>
                <a:close/>
              </a:path>
              <a:path w="90804" h="554989">
                <a:moveTo>
                  <a:pt x="25317" y="222319"/>
                </a:moveTo>
                <a:lnTo>
                  <a:pt x="21064" y="225802"/>
                </a:lnTo>
                <a:lnTo>
                  <a:pt x="18102" y="228494"/>
                </a:lnTo>
                <a:lnTo>
                  <a:pt x="16441" y="230405"/>
                </a:lnTo>
                <a:lnTo>
                  <a:pt x="25844" y="230405"/>
                </a:lnTo>
                <a:lnTo>
                  <a:pt x="26837" y="229774"/>
                </a:lnTo>
                <a:lnTo>
                  <a:pt x="29310" y="227963"/>
                </a:lnTo>
                <a:lnTo>
                  <a:pt x="25317" y="222319"/>
                </a:lnTo>
                <a:close/>
              </a:path>
              <a:path w="90804" h="554989">
                <a:moveTo>
                  <a:pt x="70027" y="178370"/>
                </a:moveTo>
                <a:lnTo>
                  <a:pt x="900" y="178370"/>
                </a:lnTo>
                <a:lnTo>
                  <a:pt x="900" y="183814"/>
                </a:lnTo>
                <a:lnTo>
                  <a:pt x="3872" y="185285"/>
                </a:lnTo>
                <a:lnTo>
                  <a:pt x="6934" y="187787"/>
                </a:lnTo>
                <a:lnTo>
                  <a:pt x="13258" y="194861"/>
                </a:lnTo>
                <a:lnTo>
                  <a:pt x="15960" y="198995"/>
                </a:lnTo>
                <a:lnTo>
                  <a:pt x="18182" y="203728"/>
                </a:lnTo>
                <a:lnTo>
                  <a:pt x="26347" y="203728"/>
                </a:lnTo>
                <a:lnTo>
                  <a:pt x="16160" y="186815"/>
                </a:lnTo>
                <a:lnTo>
                  <a:pt x="70027" y="186815"/>
                </a:lnTo>
                <a:lnTo>
                  <a:pt x="70027" y="178370"/>
                </a:lnTo>
                <a:close/>
              </a:path>
              <a:path w="90804" h="554989">
                <a:moveTo>
                  <a:pt x="44150" y="110175"/>
                </a:moveTo>
                <a:lnTo>
                  <a:pt x="29249" y="110175"/>
                </a:lnTo>
                <a:lnTo>
                  <a:pt x="23826" y="110774"/>
                </a:lnTo>
                <a:lnTo>
                  <a:pt x="900" y="137693"/>
                </a:lnTo>
                <a:lnTo>
                  <a:pt x="2241" y="141795"/>
                </a:lnTo>
                <a:lnTo>
                  <a:pt x="7625" y="148400"/>
                </a:lnTo>
                <a:lnTo>
                  <a:pt x="11457" y="150902"/>
                </a:lnTo>
                <a:lnTo>
                  <a:pt x="21384" y="154305"/>
                </a:lnTo>
                <a:lnTo>
                  <a:pt x="27928" y="155105"/>
                </a:lnTo>
                <a:lnTo>
                  <a:pt x="36074" y="155105"/>
                </a:lnTo>
                <a:lnTo>
                  <a:pt x="66444" y="146399"/>
                </a:lnTo>
                <a:lnTo>
                  <a:pt x="24766" y="146399"/>
                </a:lnTo>
                <a:lnTo>
                  <a:pt x="17021" y="144998"/>
                </a:lnTo>
                <a:lnTo>
                  <a:pt x="9536" y="139793"/>
                </a:lnTo>
                <a:lnTo>
                  <a:pt x="7895" y="136692"/>
                </a:lnTo>
                <a:lnTo>
                  <a:pt x="7895" y="128786"/>
                </a:lnTo>
                <a:lnTo>
                  <a:pt x="9756" y="125484"/>
                </a:lnTo>
                <a:lnTo>
                  <a:pt x="17211" y="120281"/>
                </a:lnTo>
                <a:lnTo>
                  <a:pt x="24737" y="118880"/>
                </a:lnTo>
                <a:lnTo>
                  <a:pt x="66074" y="118880"/>
                </a:lnTo>
                <a:lnTo>
                  <a:pt x="64433" y="116879"/>
                </a:lnTo>
                <a:lnTo>
                  <a:pt x="60590" y="114377"/>
                </a:lnTo>
                <a:lnTo>
                  <a:pt x="55627" y="112675"/>
                </a:lnTo>
                <a:lnTo>
                  <a:pt x="50674" y="111075"/>
                </a:lnTo>
                <a:lnTo>
                  <a:pt x="44150" y="110175"/>
                </a:lnTo>
                <a:close/>
              </a:path>
              <a:path w="90804" h="554989">
                <a:moveTo>
                  <a:pt x="66074" y="118880"/>
                </a:moveTo>
                <a:lnTo>
                  <a:pt x="47341" y="118880"/>
                </a:lnTo>
                <a:lnTo>
                  <a:pt x="54856" y="120281"/>
                </a:lnTo>
                <a:lnTo>
                  <a:pt x="62372" y="125484"/>
                </a:lnTo>
                <a:lnTo>
                  <a:pt x="64253" y="128786"/>
                </a:lnTo>
                <a:lnTo>
                  <a:pt x="64194" y="136692"/>
                </a:lnTo>
                <a:lnTo>
                  <a:pt x="62382" y="139793"/>
                </a:lnTo>
                <a:lnTo>
                  <a:pt x="58639" y="142496"/>
                </a:lnTo>
                <a:lnTo>
                  <a:pt x="54897" y="145098"/>
                </a:lnTo>
                <a:lnTo>
                  <a:pt x="47372" y="146399"/>
                </a:lnTo>
                <a:lnTo>
                  <a:pt x="66444" y="146399"/>
                </a:lnTo>
                <a:lnTo>
                  <a:pt x="68826" y="144498"/>
                </a:lnTo>
                <a:lnTo>
                  <a:pt x="71197" y="139294"/>
                </a:lnTo>
                <a:lnTo>
                  <a:pt x="71197" y="127586"/>
                </a:lnTo>
                <a:lnTo>
                  <a:pt x="69847" y="123483"/>
                </a:lnTo>
                <a:lnTo>
                  <a:pt x="66074" y="118880"/>
                </a:lnTo>
                <a:close/>
              </a:path>
              <a:path w="90804" h="554989">
                <a:moveTo>
                  <a:pt x="44150" y="55137"/>
                </a:moveTo>
                <a:lnTo>
                  <a:pt x="29249" y="55137"/>
                </a:lnTo>
                <a:lnTo>
                  <a:pt x="23826" y="55637"/>
                </a:lnTo>
                <a:lnTo>
                  <a:pt x="900" y="82556"/>
                </a:lnTo>
                <a:lnTo>
                  <a:pt x="2241" y="86758"/>
                </a:lnTo>
                <a:lnTo>
                  <a:pt x="27928" y="100068"/>
                </a:lnTo>
                <a:lnTo>
                  <a:pt x="36074" y="100068"/>
                </a:lnTo>
                <a:lnTo>
                  <a:pt x="66445" y="91361"/>
                </a:lnTo>
                <a:lnTo>
                  <a:pt x="24766" y="91361"/>
                </a:lnTo>
                <a:lnTo>
                  <a:pt x="17021" y="89861"/>
                </a:lnTo>
                <a:lnTo>
                  <a:pt x="9536" y="84656"/>
                </a:lnTo>
                <a:lnTo>
                  <a:pt x="7895" y="81555"/>
                </a:lnTo>
                <a:lnTo>
                  <a:pt x="7895" y="73750"/>
                </a:lnTo>
                <a:lnTo>
                  <a:pt x="9756" y="70448"/>
                </a:lnTo>
                <a:lnTo>
                  <a:pt x="13478" y="67745"/>
                </a:lnTo>
                <a:lnTo>
                  <a:pt x="17211" y="65144"/>
                </a:lnTo>
                <a:lnTo>
                  <a:pt x="24737" y="63842"/>
                </a:lnTo>
                <a:lnTo>
                  <a:pt x="66155" y="63842"/>
                </a:lnTo>
                <a:lnTo>
                  <a:pt x="64433" y="61742"/>
                </a:lnTo>
                <a:lnTo>
                  <a:pt x="60590" y="59240"/>
                </a:lnTo>
                <a:lnTo>
                  <a:pt x="55627" y="57638"/>
                </a:lnTo>
                <a:lnTo>
                  <a:pt x="50674" y="55938"/>
                </a:lnTo>
                <a:lnTo>
                  <a:pt x="44150" y="55137"/>
                </a:lnTo>
                <a:close/>
              </a:path>
              <a:path w="90804" h="554989">
                <a:moveTo>
                  <a:pt x="66155" y="63842"/>
                </a:moveTo>
                <a:lnTo>
                  <a:pt x="47341" y="63842"/>
                </a:lnTo>
                <a:lnTo>
                  <a:pt x="54856" y="65144"/>
                </a:lnTo>
                <a:lnTo>
                  <a:pt x="58619" y="67745"/>
                </a:lnTo>
                <a:lnTo>
                  <a:pt x="62372" y="70448"/>
                </a:lnTo>
                <a:lnTo>
                  <a:pt x="64253" y="73750"/>
                </a:lnTo>
                <a:lnTo>
                  <a:pt x="64196" y="81555"/>
                </a:lnTo>
                <a:lnTo>
                  <a:pt x="62382" y="84757"/>
                </a:lnTo>
                <a:lnTo>
                  <a:pt x="58639" y="87359"/>
                </a:lnTo>
                <a:lnTo>
                  <a:pt x="54897" y="90060"/>
                </a:lnTo>
                <a:lnTo>
                  <a:pt x="47372" y="91361"/>
                </a:lnTo>
                <a:lnTo>
                  <a:pt x="66445" y="91361"/>
                </a:lnTo>
                <a:lnTo>
                  <a:pt x="68826" y="89460"/>
                </a:lnTo>
                <a:lnTo>
                  <a:pt x="71197" y="84256"/>
                </a:lnTo>
                <a:lnTo>
                  <a:pt x="71197" y="72548"/>
                </a:lnTo>
                <a:lnTo>
                  <a:pt x="69847" y="68346"/>
                </a:lnTo>
                <a:lnTo>
                  <a:pt x="66155" y="63842"/>
                </a:lnTo>
                <a:close/>
              </a:path>
              <a:path w="90804" h="554989">
                <a:moveTo>
                  <a:pt x="44150" y="0"/>
                </a:moveTo>
                <a:lnTo>
                  <a:pt x="29249" y="0"/>
                </a:lnTo>
                <a:lnTo>
                  <a:pt x="23826" y="600"/>
                </a:lnTo>
                <a:lnTo>
                  <a:pt x="3131" y="12809"/>
                </a:lnTo>
                <a:lnTo>
                  <a:pt x="1640" y="15510"/>
                </a:lnTo>
                <a:lnTo>
                  <a:pt x="945" y="18613"/>
                </a:lnTo>
                <a:lnTo>
                  <a:pt x="900" y="27518"/>
                </a:lnTo>
                <a:lnTo>
                  <a:pt x="2241" y="31621"/>
                </a:lnTo>
                <a:lnTo>
                  <a:pt x="7625" y="38225"/>
                </a:lnTo>
                <a:lnTo>
                  <a:pt x="11457" y="40727"/>
                </a:lnTo>
                <a:lnTo>
                  <a:pt x="21384" y="44129"/>
                </a:lnTo>
                <a:lnTo>
                  <a:pt x="27928" y="44930"/>
                </a:lnTo>
                <a:lnTo>
                  <a:pt x="36074" y="44930"/>
                </a:lnTo>
                <a:lnTo>
                  <a:pt x="66444" y="36224"/>
                </a:lnTo>
                <a:lnTo>
                  <a:pt x="24766" y="36224"/>
                </a:lnTo>
                <a:lnTo>
                  <a:pt x="17021" y="34823"/>
                </a:lnTo>
                <a:lnTo>
                  <a:pt x="9536" y="29620"/>
                </a:lnTo>
                <a:lnTo>
                  <a:pt x="7895" y="26517"/>
                </a:lnTo>
                <a:lnTo>
                  <a:pt x="7895" y="18613"/>
                </a:lnTo>
                <a:lnTo>
                  <a:pt x="9756" y="15311"/>
                </a:lnTo>
                <a:lnTo>
                  <a:pt x="13478" y="12708"/>
                </a:lnTo>
                <a:lnTo>
                  <a:pt x="17211" y="10007"/>
                </a:lnTo>
                <a:lnTo>
                  <a:pt x="24737" y="8705"/>
                </a:lnTo>
                <a:lnTo>
                  <a:pt x="66073" y="8705"/>
                </a:lnTo>
                <a:lnTo>
                  <a:pt x="64433" y="6704"/>
                </a:lnTo>
                <a:lnTo>
                  <a:pt x="60590" y="4202"/>
                </a:lnTo>
                <a:lnTo>
                  <a:pt x="55627" y="2501"/>
                </a:lnTo>
                <a:lnTo>
                  <a:pt x="50674" y="900"/>
                </a:lnTo>
                <a:lnTo>
                  <a:pt x="44150" y="0"/>
                </a:lnTo>
                <a:close/>
              </a:path>
              <a:path w="90804" h="554989">
                <a:moveTo>
                  <a:pt x="66073" y="8705"/>
                </a:moveTo>
                <a:lnTo>
                  <a:pt x="47341" y="8705"/>
                </a:lnTo>
                <a:lnTo>
                  <a:pt x="54856" y="10007"/>
                </a:lnTo>
                <a:lnTo>
                  <a:pt x="58619" y="12708"/>
                </a:lnTo>
                <a:lnTo>
                  <a:pt x="62372" y="15311"/>
                </a:lnTo>
                <a:lnTo>
                  <a:pt x="64253" y="18613"/>
                </a:lnTo>
                <a:lnTo>
                  <a:pt x="64195" y="26517"/>
                </a:lnTo>
                <a:lnTo>
                  <a:pt x="62382" y="29620"/>
                </a:lnTo>
                <a:lnTo>
                  <a:pt x="58639" y="32321"/>
                </a:lnTo>
                <a:lnTo>
                  <a:pt x="54897" y="34923"/>
                </a:lnTo>
                <a:lnTo>
                  <a:pt x="47372" y="36224"/>
                </a:lnTo>
                <a:lnTo>
                  <a:pt x="66444" y="36224"/>
                </a:lnTo>
                <a:lnTo>
                  <a:pt x="68826" y="34323"/>
                </a:lnTo>
                <a:lnTo>
                  <a:pt x="71197" y="29119"/>
                </a:lnTo>
                <a:lnTo>
                  <a:pt x="71197" y="17411"/>
                </a:lnTo>
                <a:lnTo>
                  <a:pt x="69847" y="13309"/>
                </a:lnTo>
                <a:lnTo>
                  <a:pt x="66073" y="8705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555047" y="3192891"/>
            <a:ext cx="1527931" cy="711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694666" y="4352564"/>
            <a:ext cx="414020" cy="5715"/>
          </a:xfrm>
          <a:custGeom>
            <a:avLst/>
            <a:gdLst/>
            <a:ahLst/>
            <a:cxnLst/>
            <a:rect l="l" t="t" r="r" b="b"/>
            <a:pathLst>
              <a:path w="414020" h="5714">
                <a:moveTo>
                  <a:pt x="0" y="5203"/>
                </a:moveTo>
                <a:lnTo>
                  <a:pt x="3262" y="5243"/>
                </a:lnTo>
                <a:lnTo>
                  <a:pt x="6514" y="5293"/>
                </a:lnTo>
                <a:lnTo>
                  <a:pt x="9766" y="5333"/>
                </a:lnTo>
                <a:lnTo>
                  <a:pt x="13028" y="5373"/>
                </a:lnTo>
                <a:lnTo>
                  <a:pt x="16280" y="5413"/>
                </a:lnTo>
                <a:lnTo>
                  <a:pt x="19543" y="5453"/>
                </a:lnTo>
                <a:lnTo>
                  <a:pt x="22805" y="5483"/>
                </a:lnTo>
                <a:lnTo>
                  <a:pt x="26057" y="5513"/>
                </a:lnTo>
                <a:lnTo>
                  <a:pt x="29309" y="5533"/>
                </a:lnTo>
                <a:lnTo>
                  <a:pt x="32571" y="5553"/>
                </a:lnTo>
                <a:lnTo>
                  <a:pt x="35834" y="5553"/>
                </a:lnTo>
                <a:lnTo>
                  <a:pt x="39086" y="5553"/>
                </a:lnTo>
                <a:lnTo>
                  <a:pt x="61881" y="5283"/>
                </a:lnTo>
                <a:lnTo>
                  <a:pt x="65143" y="5213"/>
                </a:lnTo>
                <a:lnTo>
                  <a:pt x="68396" y="5133"/>
                </a:lnTo>
                <a:lnTo>
                  <a:pt x="71658" y="5043"/>
                </a:lnTo>
                <a:lnTo>
                  <a:pt x="74920" y="4943"/>
                </a:lnTo>
                <a:lnTo>
                  <a:pt x="78172" y="4853"/>
                </a:lnTo>
                <a:lnTo>
                  <a:pt x="81434" y="4743"/>
                </a:lnTo>
                <a:lnTo>
                  <a:pt x="84687" y="4643"/>
                </a:lnTo>
                <a:lnTo>
                  <a:pt x="87949" y="4533"/>
                </a:lnTo>
                <a:lnTo>
                  <a:pt x="91201" y="4432"/>
                </a:lnTo>
                <a:lnTo>
                  <a:pt x="94463" y="4322"/>
                </a:lnTo>
                <a:lnTo>
                  <a:pt x="97715" y="4222"/>
                </a:lnTo>
                <a:lnTo>
                  <a:pt x="100978" y="4122"/>
                </a:lnTo>
                <a:lnTo>
                  <a:pt x="104230" y="4032"/>
                </a:lnTo>
                <a:lnTo>
                  <a:pt x="107492" y="3942"/>
                </a:lnTo>
                <a:lnTo>
                  <a:pt x="110744" y="3852"/>
                </a:lnTo>
                <a:lnTo>
                  <a:pt x="133550" y="3512"/>
                </a:lnTo>
                <a:lnTo>
                  <a:pt x="136802" y="3492"/>
                </a:lnTo>
                <a:lnTo>
                  <a:pt x="140064" y="3492"/>
                </a:lnTo>
                <a:lnTo>
                  <a:pt x="143316" y="3502"/>
                </a:lnTo>
                <a:lnTo>
                  <a:pt x="146568" y="3512"/>
                </a:lnTo>
                <a:lnTo>
                  <a:pt x="149831" y="3532"/>
                </a:lnTo>
                <a:lnTo>
                  <a:pt x="153083" y="3552"/>
                </a:lnTo>
                <a:lnTo>
                  <a:pt x="156345" y="3592"/>
                </a:lnTo>
                <a:lnTo>
                  <a:pt x="159607" y="3622"/>
                </a:lnTo>
                <a:lnTo>
                  <a:pt x="162859" y="3662"/>
                </a:lnTo>
                <a:lnTo>
                  <a:pt x="166122" y="3702"/>
                </a:lnTo>
                <a:lnTo>
                  <a:pt x="169374" y="3742"/>
                </a:lnTo>
                <a:lnTo>
                  <a:pt x="172626" y="3792"/>
                </a:lnTo>
                <a:lnTo>
                  <a:pt x="175888" y="3832"/>
                </a:lnTo>
                <a:lnTo>
                  <a:pt x="179150" y="3862"/>
                </a:lnTo>
                <a:lnTo>
                  <a:pt x="182403" y="3902"/>
                </a:lnTo>
                <a:lnTo>
                  <a:pt x="185665" y="3922"/>
                </a:lnTo>
                <a:lnTo>
                  <a:pt x="188917" y="3942"/>
                </a:lnTo>
                <a:lnTo>
                  <a:pt x="192179" y="3962"/>
                </a:lnTo>
                <a:lnTo>
                  <a:pt x="195431" y="3962"/>
                </a:lnTo>
                <a:lnTo>
                  <a:pt x="198694" y="3962"/>
                </a:lnTo>
                <a:lnTo>
                  <a:pt x="201946" y="3952"/>
                </a:lnTo>
                <a:lnTo>
                  <a:pt x="205208" y="3932"/>
                </a:lnTo>
                <a:lnTo>
                  <a:pt x="208460" y="3892"/>
                </a:lnTo>
                <a:lnTo>
                  <a:pt x="211722" y="3852"/>
                </a:lnTo>
                <a:lnTo>
                  <a:pt x="214975" y="3792"/>
                </a:lnTo>
                <a:lnTo>
                  <a:pt x="218237" y="3732"/>
                </a:lnTo>
                <a:lnTo>
                  <a:pt x="221489" y="3652"/>
                </a:lnTo>
                <a:lnTo>
                  <a:pt x="237780" y="3152"/>
                </a:lnTo>
                <a:lnTo>
                  <a:pt x="241032" y="3042"/>
                </a:lnTo>
                <a:lnTo>
                  <a:pt x="244294" y="2911"/>
                </a:lnTo>
                <a:lnTo>
                  <a:pt x="247547" y="2791"/>
                </a:lnTo>
                <a:lnTo>
                  <a:pt x="250809" y="2661"/>
                </a:lnTo>
                <a:lnTo>
                  <a:pt x="254061" y="2541"/>
                </a:lnTo>
                <a:lnTo>
                  <a:pt x="257313" y="2411"/>
                </a:lnTo>
                <a:lnTo>
                  <a:pt x="260575" y="2291"/>
                </a:lnTo>
                <a:lnTo>
                  <a:pt x="283381" y="1611"/>
                </a:lnTo>
                <a:lnTo>
                  <a:pt x="286633" y="1541"/>
                </a:lnTo>
                <a:lnTo>
                  <a:pt x="302924" y="1390"/>
                </a:lnTo>
                <a:lnTo>
                  <a:pt x="306176" y="1380"/>
                </a:lnTo>
                <a:lnTo>
                  <a:pt x="309438" y="1390"/>
                </a:lnTo>
                <a:lnTo>
                  <a:pt x="312691" y="1410"/>
                </a:lnTo>
                <a:lnTo>
                  <a:pt x="315953" y="1430"/>
                </a:lnTo>
                <a:lnTo>
                  <a:pt x="319205" y="1450"/>
                </a:lnTo>
                <a:lnTo>
                  <a:pt x="322467" y="1480"/>
                </a:lnTo>
                <a:lnTo>
                  <a:pt x="325719" y="1521"/>
                </a:lnTo>
                <a:lnTo>
                  <a:pt x="328982" y="1561"/>
                </a:lnTo>
                <a:lnTo>
                  <a:pt x="332234" y="1591"/>
                </a:lnTo>
                <a:lnTo>
                  <a:pt x="335496" y="1631"/>
                </a:lnTo>
                <a:lnTo>
                  <a:pt x="338748" y="1661"/>
                </a:lnTo>
                <a:lnTo>
                  <a:pt x="342000" y="1691"/>
                </a:lnTo>
                <a:lnTo>
                  <a:pt x="345263" y="1711"/>
                </a:lnTo>
                <a:lnTo>
                  <a:pt x="348525" y="1731"/>
                </a:lnTo>
                <a:lnTo>
                  <a:pt x="351777" y="1741"/>
                </a:lnTo>
                <a:lnTo>
                  <a:pt x="355039" y="1741"/>
                </a:lnTo>
                <a:lnTo>
                  <a:pt x="377835" y="1440"/>
                </a:lnTo>
                <a:lnTo>
                  <a:pt x="381097" y="1360"/>
                </a:lnTo>
                <a:lnTo>
                  <a:pt x="384349" y="1260"/>
                </a:lnTo>
                <a:lnTo>
                  <a:pt x="387611" y="1150"/>
                </a:lnTo>
                <a:lnTo>
                  <a:pt x="390863" y="1020"/>
                </a:lnTo>
                <a:lnTo>
                  <a:pt x="394126" y="900"/>
                </a:lnTo>
                <a:lnTo>
                  <a:pt x="397378" y="760"/>
                </a:lnTo>
                <a:lnTo>
                  <a:pt x="400640" y="610"/>
                </a:lnTo>
                <a:lnTo>
                  <a:pt x="403892" y="470"/>
                </a:lnTo>
                <a:lnTo>
                  <a:pt x="407154" y="310"/>
                </a:lnTo>
                <a:lnTo>
                  <a:pt x="410407" y="160"/>
                </a:lnTo>
                <a:lnTo>
                  <a:pt x="413669" y="0"/>
                </a:lnTo>
              </a:path>
            </a:pathLst>
          </a:custGeom>
          <a:ln w="50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108336" y="4338124"/>
            <a:ext cx="414020" cy="14604"/>
          </a:xfrm>
          <a:custGeom>
            <a:avLst/>
            <a:gdLst/>
            <a:ahLst/>
            <a:cxnLst/>
            <a:rect l="l" t="t" r="r" b="b"/>
            <a:pathLst>
              <a:path w="414020" h="14604">
                <a:moveTo>
                  <a:pt x="0" y="14439"/>
                </a:moveTo>
                <a:lnTo>
                  <a:pt x="3252" y="14279"/>
                </a:lnTo>
                <a:lnTo>
                  <a:pt x="6514" y="14129"/>
                </a:lnTo>
                <a:lnTo>
                  <a:pt x="9766" y="13979"/>
                </a:lnTo>
                <a:lnTo>
                  <a:pt x="13028" y="13829"/>
                </a:lnTo>
                <a:lnTo>
                  <a:pt x="16280" y="13689"/>
                </a:lnTo>
                <a:lnTo>
                  <a:pt x="19543" y="13559"/>
                </a:lnTo>
                <a:lnTo>
                  <a:pt x="22795" y="13429"/>
                </a:lnTo>
                <a:lnTo>
                  <a:pt x="58649" y="12778"/>
                </a:lnTo>
                <a:lnTo>
                  <a:pt x="61851" y="12778"/>
                </a:lnTo>
                <a:lnTo>
                  <a:pt x="65153" y="12788"/>
                </a:lnTo>
                <a:lnTo>
                  <a:pt x="68356" y="12808"/>
                </a:lnTo>
                <a:lnTo>
                  <a:pt x="71658" y="12828"/>
                </a:lnTo>
                <a:lnTo>
                  <a:pt x="74960" y="12848"/>
                </a:lnTo>
                <a:lnTo>
                  <a:pt x="78162" y="12868"/>
                </a:lnTo>
                <a:lnTo>
                  <a:pt x="81464" y="12898"/>
                </a:lnTo>
                <a:lnTo>
                  <a:pt x="84667" y="12918"/>
                </a:lnTo>
                <a:lnTo>
                  <a:pt x="87969" y="12938"/>
                </a:lnTo>
                <a:lnTo>
                  <a:pt x="91171" y="12948"/>
                </a:lnTo>
                <a:lnTo>
                  <a:pt x="94473" y="12948"/>
                </a:lnTo>
                <a:lnTo>
                  <a:pt x="97675" y="12948"/>
                </a:lnTo>
                <a:lnTo>
                  <a:pt x="136802" y="11988"/>
                </a:lnTo>
                <a:lnTo>
                  <a:pt x="143306" y="11647"/>
                </a:lnTo>
                <a:lnTo>
                  <a:pt x="146608" y="11467"/>
                </a:lnTo>
                <a:lnTo>
                  <a:pt x="149811" y="11277"/>
                </a:lnTo>
                <a:lnTo>
                  <a:pt x="153113" y="11077"/>
                </a:lnTo>
                <a:lnTo>
                  <a:pt x="156315" y="10877"/>
                </a:lnTo>
                <a:lnTo>
                  <a:pt x="159617" y="10677"/>
                </a:lnTo>
                <a:lnTo>
                  <a:pt x="162819" y="10477"/>
                </a:lnTo>
                <a:lnTo>
                  <a:pt x="166122" y="10266"/>
                </a:lnTo>
                <a:lnTo>
                  <a:pt x="169324" y="10066"/>
                </a:lnTo>
                <a:lnTo>
                  <a:pt x="172626" y="9876"/>
                </a:lnTo>
                <a:lnTo>
                  <a:pt x="175928" y="9686"/>
                </a:lnTo>
                <a:lnTo>
                  <a:pt x="179130" y="9496"/>
                </a:lnTo>
                <a:lnTo>
                  <a:pt x="182433" y="9326"/>
                </a:lnTo>
                <a:lnTo>
                  <a:pt x="221459" y="8155"/>
                </a:lnTo>
                <a:lnTo>
                  <a:pt x="227963" y="8115"/>
                </a:lnTo>
                <a:lnTo>
                  <a:pt x="231266" y="8095"/>
                </a:lnTo>
                <a:lnTo>
                  <a:pt x="234468" y="8095"/>
                </a:lnTo>
                <a:lnTo>
                  <a:pt x="237770" y="8085"/>
                </a:lnTo>
                <a:lnTo>
                  <a:pt x="241072" y="8085"/>
                </a:lnTo>
                <a:lnTo>
                  <a:pt x="244274" y="8085"/>
                </a:lnTo>
                <a:lnTo>
                  <a:pt x="247577" y="8075"/>
                </a:lnTo>
                <a:lnTo>
                  <a:pt x="250779" y="8055"/>
                </a:lnTo>
                <a:lnTo>
                  <a:pt x="254081" y="8035"/>
                </a:lnTo>
                <a:lnTo>
                  <a:pt x="293107" y="6764"/>
                </a:lnTo>
                <a:lnTo>
                  <a:pt x="315923" y="5043"/>
                </a:lnTo>
                <a:lnTo>
                  <a:pt x="319225" y="4773"/>
                </a:lnTo>
                <a:lnTo>
                  <a:pt x="322427" y="4483"/>
                </a:lnTo>
                <a:lnTo>
                  <a:pt x="325729" y="4202"/>
                </a:lnTo>
                <a:lnTo>
                  <a:pt x="328932" y="3922"/>
                </a:lnTo>
                <a:lnTo>
                  <a:pt x="332234" y="3642"/>
                </a:lnTo>
                <a:lnTo>
                  <a:pt x="335436" y="3362"/>
                </a:lnTo>
                <a:lnTo>
                  <a:pt x="338738" y="3102"/>
                </a:lnTo>
                <a:lnTo>
                  <a:pt x="377865" y="840"/>
                </a:lnTo>
                <a:lnTo>
                  <a:pt x="384369" y="650"/>
                </a:lnTo>
                <a:lnTo>
                  <a:pt x="387571" y="560"/>
                </a:lnTo>
                <a:lnTo>
                  <a:pt x="390873" y="490"/>
                </a:lnTo>
                <a:lnTo>
                  <a:pt x="394075" y="420"/>
                </a:lnTo>
                <a:lnTo>
                  <a:pt x="397378" y="360"/>
                </a:lnTo>
                <a:lnTo>
                  <a:pt x="400680" y="290"/>
                </a:lnTo>
                <a:lnTo>
                  <a:pt x="403882" y="230"/>
                </a:lnTo>
                <a:lnTo>
                  <a:pt x="407184" y="160"/>
                </a:lnTo>
                <a:lnTo>
                  <a:pt x="410387" y="80"/>
                </a:lnTo>
                <a:lnTo>
                  <a:pt x="413689" y="0"/>
                </a:lnTo>
              </a:path>
            </a:pathLst>
          </a:custGeom>
          <a:ln w="50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522024" y="4256299"/>
            <a:ext cx="414020" cy="81915"/>
          </a:xfrm>
          <a:custGeom>
            <a:avLst/>
            <a:gdLst/>
            <a:ahLst/>
            <a:cxnLst/>
            <a:rect l="l" t="t" r="r" b="b"/>
            <a:pathLst>
              <a:path w="414020" h="81914">
                <a:moveTo>
                  <a:pt x="0" y="81825"/>
                </a:moveTo>
                <a:lnTo>
                  <a:pt x="39026" y="79573"/>
                </a:lnTo>
                <a:lnTo>
                  <a:pt x="45530" y="78913"/>
                </a:lnTo>
                <a:lnTo>
                  <a:pt x="48832" y="78563"/>
                </a:lnTo>
                <a:lnTo>
                  <a:pt x="52035" y="78182"/>
                </a:lnTo>
                <a:lnTo>
                  <a:pt x="55337" y="77802"/>
                </a:lnTo>
                <a:lnTo>
                  <a:pt x="58639" y="77392"/>
                </a:lnTo>
                <a:lnTo>
                  <a:pt x="61841" y="76981"/>
                </a:lnTo>
                <a:lnTo>
                  <a:pt x="65143" y="76561"/>
                </a:lnTo>
                <a:lnTo>
                  <a:pt x="68346" y="76131"/>
                </a:lnTo>
                <a:lnTo>
                  <a:pt x="71648" y="75701"/>
                </a:lnTo>
                <a:lnTo>
                  <a:pt x="74850" y="75270"/>
                </a:lnTo>
                <a:lnTo>
                  <a:pt x="78152" y="74830"/>
                </a:lnTo>
                <a:lnTo>
                  <a:pt x="81354" y="74400"/>
                </a:lnTo>
                <a:lnTo>
                  <a:pt x="84657" y="73979"/>
                </a:lnTo>
                <a:lnTo>
                  <a:pt x="87959" y="73559"/>
                </a:lnTo>
                <a:lnTo>
                  <a:pt x="91161" y="73149"/>
                </a:lnTo>
                <a:lnTo>
                  <a:pt x="94463" y="72749"/>
                </a:lnTo>
                <a:lnTo>
                  <a:pt x="97665" y="72368"/>
                </a:lnTo>
                <a:lnTo>
                  <a:pt x="100968" y="71998"/>
                </a:lnTo>
                <a:lnTo>
                  <a:pt x="104170" y="71638"/>
                </a:lnTo>
                <a:lnTo>
                  <a:pt x="136792" y="68916"/>
                </a:lnTo>
                <a:lnTo>
                  <a:pt x="139994" y="68696"/>
                </a:lnTo>
                <a:lnTo>
                  <a:pt x="143296" y="68486"/>
                </a:lnTo>
                <a:lnTo>
                  <a:pt x="146498" y="68276"/>
                </a:lnTo>
                <a:lnTo>
                  <a:pt x="149801" y="68065"/>
                </a:lnTo>
                <a:lnTo>
                  <a:pt x="188927" y="64333"/>
                </a:lnTo>
                <a:lnTo>
                  <a:pt x="211642" y="60390"/>
                </a:lnTo>
                <a:lnTo>
                  <a:pt x="214945" y="59720"/>
                </a:lnTo>
                <a:lnTo>
                  <a:pt x="218247" y="59019"/>
                </a:lnTo>
                <a:lnTo>
                  <a:pt x="221449" y="58309"/>
                </a:lnTo>
                <a:lnTo>
                  <a:pt x="224751" y="57578"/>
                </a:lnTo>
                <a:lnTo>
                  <a:pt x="227953" y="56828"/>
                </a:lnTo>
                <a:lnTo>
                  <a:pt x="231256" y="56077"/>
                </a:lnTo>
                <a:lnTo>
                  <a:pt x="234458" y="55307"/>
                </a:lnTo>
                <a:lnTo>
                  <a:pt x="237760" y="54536"/>
                </a:lnTo>
                <a:lnTo>
                  <a:pt x="240962" y="53766"/>
                </a:lnTo>
                <a:lnTo>
                  <a:pt x="244264" y="52985"/>
                </a:lnTo>
                <a:lnTo>
                  <a:pt x="247567" y="52225"/>
                </a:lnTo>
                <a:lnTo>
                  <a:pt x="250769" y="51454"/>
                </a:lnTo>
                <a:lnTo>
                  <a:pt x="254071" y="50704"/>
                </a:lnTo>
                <a:lnTo>
                  <a:pt x="257273" y="49953"/>
                </a:lnTo>
                <a:lnTo>
                  <a:pt x="260575" y="49223"/>
                </a:lnTo>
                <a:lnTo>
                  <a:pt x="263778" y="48502"/>
                </a:lnTo>
                <a:lnTo>
                  <a:pt x="267080" y="47792"/>
                </a:lnTo>
                <a:lnTo>
                  <a:pt x="270282" y="47101"/>
                </a:lnTo>
                <a:lnTo>
                  <a:pt x="273584" y="46431"/>
                </a:lnTo>
                <a:lnTo>
                  <a:pt x="276786" y="45770"/>
                </a:lnTo>
                <a:lnTo>
                  <a:pt x="280089" y="45120"/>
                </a:lnTo>
                <a:lnTo>
                  <a:pt x="283391" y="44490"/>
                </a:lnTo>
                <a:lnTo>
                  <a:pt x="286593" y="43869"/>
                </a:lnTo>
                <a:lnTo>
                  <a:pt x="289895" y="43259"/>
                </a:lnTo>
                <a:lnTo>
                  <a:pt x="293097" y="42648"/>
                </a:lnTo>
                <a:lnTo>
                  <a:pt x="296400" y="42048"/>
                </a:lnTo>
                <a:lnTo>
                  <a:pt x="299602" y="41447"/>
                </a:lnTo>
                <a:lnTo>
                  <a:pt x="302904" y="40847"/>
                </a:lnTo>
                <a:lnTo>
                  <a:pt x="306106" y="40237"/>
                </a:lnTo>
                <a:lnTo>
                  <a:pt x="309408" y="39626"/>
                </a:lnTo>
                <a:lnTo>
                  <a:pt x="312611" y="38986"/>
                </a:lnTo>
                <a:lnTo>
                  <a:pt x="315913" y="38345"/>
                </a:lnTo>
                <a:lnTo>
                  <a:pt x="355039" y="27818"/>
                </a:lnTo>
                <a:lnTo>
                  <a:pt x="381057" y="16911"/>
                </a:lnTo>
                <a:lnTo>
                  <a:pt x="384359" y="15340"/>
                </a:lnTo>
                <a:lnTo>
                  <a:pt x="387561" y="13739"/>
                </a:lnTo>
                <a:lnTo>
                  <a:pt x="390863" y="12098"/>
                </a:lnTo>
                <a:lnTo>
                  <a:pt x="394065" y="10427"/>
                </a:lnTo>
                <a:lnTo>
                  <a:pt x="397368" y="8735"/>
                </a:lnTo>
                <a:lnTo>
                  <a:pt x="400570" y="7014"/>
                </a:lnTo>
                <a:lnTo>
                  <a:pt x="403872" y="5283"/>
                </a:lnTo>
                <a:lnTo>
                  <a:pt x="407074" y="3532"/>
                </a:lnTo>
                <a:lnTo>
                  <a:pt x="410376" y="1771"/>
                </a:lnTo>
                <a:lnTo>
                  <a:pt x="413679" y="0"/>
                </a:lnTo>
              </a:path>
            </a:pathLst>
          </a:custGeom>
          <a:ln w="50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935704" y="3313272"/>
            <a:ext cx="414020" cy="943610"/>
          </a:xfrm>
          <a:custGeom>
            <a:avLst/>
            <a:gdLst/>
            <a:ahLst/>
            <a:cxnLst/>
            <a:rect l="l" t="t" r="r" b="b"/>
            <a:pathLst>
              <a:path w="414020" h="943610">
                <a:moveTo>
                  <a:pt x="0" y="943026"/>
                </a:moveTo>
                <a:lnTo>
                  <a:pt x="3202" y="941245"/>
                </a:lnTo>
                <a:lnTo>
                  <a:pt x="6504" y="939464"/>
                </a:lnTo>
                <a:lnTo>
                  <a:pt x="9706" y="937673"/>
                </a:lnTo>
                <a:lnTo>
                  <a:pt x="13008" y="935881"/>
                </a:lnTo>
                <a:lnTo>
                  <a:pt x="16210" y="934090"/>
                </a:lnTo>
                <a:lnTo>
                  <a:pt x="19513" y="932299"/>
                </a:lnTo>
                <a:lnTo>
                  <a:pt x="22715" y="930498"/>
                </a:lnTo>
                <a:lnTo>
                  <a:pt x="26017" y="928696"/>
                </a:lnTo>
                <a:lnTo>
                  <a:pt x="29219" y="926885"/>
                </a:lnTo>
                <a:lnTo>
                  <a:pt x="32521" y="925074"/>
                </a:lnTo>
                <a:lnTo>
                  <a:pt x="35824" y="923233"/>
                </a:lnTo>
                <a:lnTo>
                  <a:pt x="39026" y="921382"/>
                </a:lnTo>
                <a:lnTo>
                  <a:pt x="42328" y="919510"/>
                </a:lnTo>
                <a:lnTo>
                  <a:pt x="45530" y="917609"/>
                </a:lnTo>
                <a:lnTo>
                  <a:pt x="48832" y="915668"/>
                </a:lnTo>
                <a:lnTo>
                  <a:pt x="52035" y="913696"/>
                </a:lnTo>
                <a:lnTo>
                  <a:pt x="55337" y="911675"/>
                </a:lnTo>
                <a:lnTo>
                  <a:pt x="58539" y="909594"/>
                </a:lnTo>
                <a:lnTo>
                  <a:pt x="61841" y="907452"/>
                </a:lnTo>
                <a:lnTo>
                  <a:pt x="94463" y="881084"/>
                </a:lnTo>
                <a:lnTo>
                  <a:pt x="120481" y="851024"/>
                </a:lnTo>
                <a:lnTo>
                  <a:pt x="133490" y="832642"/>
                </a:lnTo>
                <a:lnTo>
                  <a:pt x="136792" y="827718"/>
                </a:lnTo>
                <a:lnTo>
                  <a:pt x="139994" y="822655"/>
                </a:lnTo>
                <a:lnTo>
                  <a:pt x="143296" y="817481"/>
                </a:lnTo>
                <a:lnTo>
                  <a:pt x="146498" y="812178"/>
                </a:lnTo>
                <a:lnTo>
                  <a:pt x="149801" y="806764"/>
                </a:lnTo>
                <a:lnTo>
                  <a:pt x="153003" y="801230"/>
                </a:lnTo>
                <a:lnTo>
                  <a:pt x="156305" y="795577"/>
                </a:lnTo>
                <a:lnTo>
                  <a:pt x="159607" y="789813"/>
                </a:lnTo>
                <a:lnTo>
                  <a:pt x="162809" y="783939"/>
                </a:lnTo>
                <a:lnTo>
                  <a:pt x="166112" y="777955"/>
                </a:lnTo>
                <a:lnTo>
                  <a:pt x="169314" y="771851"/>
                </a:lnTo>
                <a:lnTo>
                  <a:pt x="172616" y="765626"/>
                </a:lnTo>
                <a:lnTo>
                  <a:pt x="175818" y="759282"/>
                </a:lnTo>
                <a:lnTo>
                  <a:pt x="179120" y="752818"/>
                </a:lnTo>
                <a:lnTo>
                  <a:pt x="182323" y="746223"/>
                </a:lnTo>
                <a:lnTo>
                  <a:pt x="185625" y="739489"/>
                </a:lnTo>
                <a:lnTo>
                  <a:pt x="188827" y="732604"/>
                </a:lnTo>
                <a:lnTo>
                  <a:pt x="192129" y="725559"/>
                </a:lnTo>
                <a:lnTo>
                  <a:pt x="195431" y="718354"/>
                </a:lnTo>
                <a:lnTo>
                  <a:pt x="198634" y="710969"/>
                </a:lnTo>
                <a:lnTo>
                  <a:pt x="201936" y="703384"/>
                </a:lnTo>
                <a:lnTo>
                  <a:pt x="205138" y="695599"/>
                </a:lnTo>
                <a:lnTo>
                  <a:pt x="208440" y="687584"/>
                </a:lnTo>
                <a:lnTo>
                  <a:pt x="211642" y="679328"/>
                </a:lnTo>
                <a:lnTo>
                  <a:pt x="214945" y="670822"/>
                </a:lnTo>
                <a:lnTo>
                  <a:pt x="227953" y="633867"/>
                </a:lnTo>
                <a:lnTo>
                  <a:pt x="240962" y="591439"/>
                </a:lnTo>
                <a:lnTo>
                  <a:pt x="253971" y="542666"/>
                </a:lnTo>
                <a:lnTo>
                  <a:pt x="263778" y="501638"/>
                </a:lnTo>
                <a:lnTo>
                  <a:pt x="267080" y="487118"/>
                </a:lnTo>
                <a:lnTo>
                  <a:pt x="270282" y="472198"/>
                </a:lnTo>
                <a:lnTo>
                  <a:pt x="273584" y="456878"/>
                </a:lnTo>
                <a:lnTo>
                  <a:pt x="276786" y="441177"/>
                </a:lnTo>
                <a:lnTo>
                  <a:pt x="280089" y="425127"/>
                </a:lnTo>
                <a:lnTo>
                  <a:pt x="283291" y="408775"/>
                </a:lnTo>
                <a:lnTo>
                  <a:pt x="286593" y="392064"/>
                </a:lnTo>
                <a:lnTo>
                  <a:pt x="289895" y="375053"/>
                </a:lnTo>
                <a:lnTo>
                  <a:pt x="293097" y="357941"/>
                </a:lnTo>
                <a:lnTo>
                  <a:pt x="296400" y="340529"/>
                </a:lnTo>
                <a:lnTo>
                  <a:pt x="299602" y="323018"/>
                </a:lnTo>
                <a:lnTo>
                  <a:pt x="302904" y="305306"/>
                </a:lnTo>
                <a:lnTo>
                  <a:pt x="306106" y="287694"/>
                </a:lnTo>
                <a:lnTo>
                  <a:pt x="309408" y="269982"/>
                </a:lnTo>
                <a:lnTo>
                  <a:pt x="312611" y="252370"/>
                </a:lnTo>
                <a:lnTo>
                  <a:pt x="315913" y="234858"/>
                </a:lnTo>
                <a:lnTo>
                  <a:pt x="319115" y="217446"/>
                </a:lnTo>
                <a:lnTo>
                  <a:pt x="322417" y="200335"/>
                </a:lnTo>
                <a:lnTo>
                  <a:pt x="325719" y="183523"/>
                </a:lnTo>
                <a:lnTo>
                  <a:pt x="328922" y="167112"/>
                </a:lnTo>
                <a:lnTo>
                  <a:pt x="338728" y="120681"/>
                </a:lnTo>
                <a:lnTo>
                  <a:pt x="348435" y="79753"/>
                </a:lnTo>
                <a:lnTo>
                  <a:pt x="361544" y="36624"/>
                </a:lnTo>
                <a:lnTo>
                  <a:pt x="381057" y="2401"/>
                </a:lnTo>
                <a:lnTo>
                  <a:pt x="387561" y="0"/>
                </a:lnTo>
                <a:lnTo>
                  <a:pt x="390863" y="600"/>
                </a:lnTo>
                <a:lnTo>
                  <a:pt x="410376" y="28219"/>
                </a:lnTo>
                <a:lnTo>
                  <a:pt x="413579" y="36624"/>
                </a:lnTo>
              </a:path>
            </a:pathLst>
          </a:custGeom>
          <a:ln w="50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349283" y="3349897"/>
            <a:ext cx="414020" cy="932180"/>
          </a:xfrm>
          <a:custGeom>
            <a:avLst/>
            <a:gdLst/>
            <a:ahLst/>
            <a:cxnLst/>
            <a:rect l="l" t="t" r="r" b="b"/>
            <a:pathLst>
              <a:path w="414020" h="932179">
                <a:moveTo>
                  <a:pt x="0" y="0"/>
                </a:moveTo>
                <a:lnTo>
                  <a:pt x="13108" y="43129"/>
                </a:lnTo>
                <a:lnTo>
                  <a:pt x="22815" y="84056"/>
                </a:lnTo>
                <a:lnTo>
                  <a:pt x="32622" y="130488"/>
                </a:lnTo>
                <a:lnTo>
                  <a:pt x="35824" y="146899"/>
                </a:lnTo>
                <a:lnTo>
                  <a:pt x="39126" y="163710"/>
                </a:lnTo>
                <a:lnTo>
                  <a:pt x="42428" y="180822"/>
                </a:lnTo>
                <a:lnTo>
                  <a:pt x="45630" y="198233"/>
                </a:lnTo>
                <a:lnTo>
                  <a:pt x="48933" y="215745"/>
                </a:lnTo>
                <a:lnTo>
                  <a:pt x="52135" y="233357"/>
                </a:lnTo>
                <a:lnTo>
                  <a:pt x="55437" y="251069"/>
                </a:lnTo>
                <a:lnTo>
                  <a:pt x="58639" y="268681"/>
                </a:lnTo>
                <a:lnTo>
                  <a:pt x="61941" y="286393"/>
                </a:lnTo>
                <a:lnTo>
                  <a:pt x="65143" y="303905"/>
                </a:lnTo>
                <a:lnTo>
                  <a:pt x="68446" y="321316"/>
                </a:lnTo>
                <a:lnTo>
                  <a:pt x="71648" y="338428"/>
                </a:lnTo>
                <a:lnTo>
                  <a:pt x="74950" y="355439"/>
                </a:lnTo>
                <a:lnTo>
                  <a:pt x="78252" y="372151"/>
                </a:lnTo>
                <a:lnTo>
                  <a:pt x="81454" y="388502"/>
                </a:lnTo>
                <a:lnTo>
                  <a:pt x="84757" y="404553"/>
                </a:lnTo>
                <a:lnTo>
                  <a:pt x="87959" y="420253"/>
                </a:lnTo>
                <a:lnTo>
                  <a:pt x="91261" y="435574"/>
                </a:lnTo>
                <a:lnTo>
                  <a:pt x="94463" y="450494"/>
                </a:lnTo>
                <a:lnTo>
                  <a:pt x="97765" y="465013"/>
                </a:lnTo>
                <a:lnTo>
                  <a:pt x="100968" y="479113"/>
                </a:lnTo>
                <a:lnTo>
                  <a:pt x="110774" y="518860"/>
                </a:lnTo>
                <a:lnTo>
                  <a:pt x="123783" y="565992"/>
                </a:lnTo>
                <a:lnTo>
                  <a:pt x="136892" y="606949"/>
                </a:lnTo>
                <a:lnTo>
                  <a:pt x="149901" y="642703"/>
                </a:lnTo>
                <a:lnTo>
                  <a:pt x="153103" y="650959"/>
                </a:lnTo>
                <a:lnTo>
                  <a:pt x="156405" y="658974"/>
                </a:lnTo>
                <a:lnTo>
                  <a:pt x="159607" y="666760"/>
                </a:lnTo>
                <a:lnTo>
                  <a:pt x="162909" y="674345"/>
                </a:lnTo>
                <a:lnTo>
                  <a:pt x="166112" y="681730"/>
                </a:lnTo>
                <a:lnTo>
                  <a:pt x="169414" y="688935"/>
                </a:lnTo>
                <a:lnTo>
                  <a:pt x="172716" y="695979"/>
                </a:lnTo>
                <a:lnTo>
                  <a:pt x="175918" y="702864"/>
                </a:lnTo>
                <a:lnTo>
                  <a:pt x="179220" y="709599"/>
                </a:lnTo>
                <a:lnTo>
                  <a:pt x="182423" y="716193"/>
                </a:lnTo>
                <a:lnTo>
                  <a:pt x="185725" y="722657"/>
                </a:lnTo>
                <a:lnTo>
                  <a:pt x="188927" y="729002"/>
                </a:lnTo>
                <a:lnTo>
                  <a:pt x="192229" y="735226"/>
                </a:lnTo>
                <a:lnTo>
                  <a:pt x="195431" y="741330"/>
                </a:lnTo>
                <a:lnTo>
                  <a:pt x="198734" y="747314"/>
                </a:lnTo>
                <a:lnTo>
                  <a:pt x="202036" y="753188"/>
                </a:lnTo>
                <a:lnTo>
                  <a:pt x="205238" y="758952"/>
                </a:lnTo>
                <a:lnTo>
                  <a:pt x="208540" y="764606"/>
                </a:lnTo>
                <a:lnTo>
                  <a:pt x="211742" y="770139"/>
                </a:lnTo>
                <a:lnTo>
                  <a:pt x="215045" y="775553"/>
                </a:lnTo>
                <a:lnTo>
                  <a:pt x="218247" y="780857"/>
                </a:lnTo>
                <a:lnTo>
                  <a:pt x="221549" y="786030"/>
                </a:lnTo>
                <a:lnTo>
                  <a:pt x="224751" y="791094"/>
                </a:lnTo>
                <a:lnTo>
                  <a:pt x="228053" y="796017"/>
                </a:lnTo>
                <a:lnTo>
                  <a:pt x="231256" y="800810"/>
                </a:lnTo>
                <a:lnTo>
                  <a:pt x="234558" y="805473"/>
                </a:lnTo>
                <a:lnTo>
                  <a:pt x="260575" y="837785"/>
                </a:lnTo>
                <a:lnTo>
                  <a:pt x="289895" y="863963"/>
                </a:lnTo>
                <a:lnTo>
                  <a:pt x="303004" y="872969"/>
                </a:lnTo>
                <a:lnTo>
                  <a:pt x="306206" y="875050"/>
                </a:lnTo>
                <a:lnTo>
                  <a:pt x="309508" y="877072"/>
                </a:lnTo>
                <a:lnTo>
                  <a:pt x="312711" y="879043"/>
                </a:lnTo>
                <a:lnTo>
                  <a:pt x="316013" y="880984"/>
                </a:lnTo>
                <a:lnTo>
                  <a:pt x="319215" y="882886"/>
                </a:lnTo>
                <a:lnTo>
                  <a:pt x="322517" y="884757"/>
                </a:lnTo>
                <a:lnTo>
                  <a:pt x="325719" y="886608"/>
                </a:lnTo>
                <a:lnTo>
                  <a:pt x="329022" y="888449"/>
                </a:lnTo>
                <a:lnTo>
                  <a:pt x="332224" y="890261"/>
                </a:lnTo>
                <a:lnTo>
                  <a:pt x="335526" y="892072"/>
                </a:lnTo>
                <a:lnTo>
                  <a:pt x="338828" y="893873"/>
                </a:lnTo>
                <a:lnTo>
                  <a:pt x="342030" y="895674"/>
                </a:lnTo>
                <a:lnTo>
                  <a:pt x="345333" y="897465"/>
                </a:lnTo>
                <a:lnTo>
                  <a:pt x="348535" y="899257"/>
                </a:lnTo>
                <a:lnTo>
                  <a:pt x="351837" y="901048"/>
                </a:lnTo>
                <a:lnTo>
                  <a:pt x="355039" y="902839"/>
                </a:lnTo>
                <a:lnTo>
                  <a:pt x="358341" y="904620"/>
                </a:lnTo>
                <a:lnTo>
                  <a:pt x="361544" y="906401"/>
                </a:lnTo>
                <a:lnTo>
                  <a:pt x="364846" y="908173"/>
                </a:lnTo>
                <a:lnTo>
                  <a:pt x="368148" y="909934"/>
                </a:lnTo>
                <a:lnTo>
                  <a:pt x="371350" y="911685"/>
                </a:lnTo>
                <a:lnTo>
                  <a:pt x="374652" y="913416"/>
                </a:lnTo>
                <a:lnTo>
                  <a:pt x="377855" y="915137"/>
                </a:lnTo>
                <a:lnTo>
                  <a:pt x="381157" y="916828"/>
                </a:lnTo>
                <a:lnTo>
                  <a:pt x="384359" y="918500"/>
                </a:lnTo>
                <a:lnTo>
                  <a:pt x="387661" y="920141"/>
                </a:lnTo>
                <a:lnTo>
                  <a:pt x="390863" y="921742"/>
                </a:lnTo>
                <a:lnTo>
                  <a:pt x="394166" y="923313"/>
                </a:lnTo>
                <a:lnTo>
                  <a:pt x="397468" y="924844"/>
                </a:lnTo>
                <a:lnTo>
                  <a:pt x="400670" y="926335"/>
                </a:lnTo>
                <a:lnTo>
                  <a:pt x="403972" y="927776"/>
                </a:lnTo>
                <a:lnTo>
                  <a:pt x="407174" y="929167"/>
                </a:lnTo>
                <a:lnTo>
                  <a:pt x="410477" y="930508"/>
                </a:lnTo>
                <a:lnTo>
                  <a:pt x="413679" y="931799"/>
                </a:lnTo>
              </a:path>
            </a:pathLst>
          </a:custGeom>
          <a:ln w="50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762962" y="4281696"/>
            <a:ext cx="414020" cy="58419"/>
          </a:xfrm>
          <a:custGeom>
            <a:avLst/>
            <a:gdLst/>
            <a:ahLst/>
            <a:cxnLst/>
            <a:rect l="l" t="t" r="r" b="b"/>
            <a:pathLst>
              <a:path w="414020" h="58420">
                <a:moveTo>
                  <a:pt x="0" y="0"/>
                </a:moveTo>
                <a:lnTo>
                  <a:pt x="39126" y="11577"/>
                </a:lnTo>
                <a:lnTo>
                  <a:pt x="48933" y="13589"/>
                </a:lnTo>
                <a:lnTo>
                  <a:pt x="52135" y="14229"/>
                </a:lnTo>
                <a:lnTo>
                  <a:pt x="55437" y="14840"/>
                </a:lnTo>
                <a:lnTo>
                  <a:pt x="58639" y="15450"/>
                </a:lnTo>
                <a:lnTo>
                  <a:pt x="61941" y="16050"/>
                </a:lnTo>
                <a:lnTo>
                  <a:pt x="65143" y="16651"/>
                </a:lnTo>
                <a:lnTo>
                  <a:pt x="68446" y="17251"/>
                </a:lnTo>
                <a:lnTo>
                  <a:pt x="71648" y="17862"/>
                </a:lnTo>
                <a:lnTo>
                  <a:pt x="74950" y="18472"/>
                </a:lnTo>
                <a:lnTo>
                  <a:pt x="78152" y="19092"/>
                </a:lnTo>
                <a:lnTo>
                  <a:pt x="81454" y="19723"/>
                </a:lnTo>
                <a:lnTo>
                  <a:pt x="84757" y="20373"/>
                </a:lnTo>
                <a:lnTo>
                  <a:pt x="87959" y="21034"/>
                </a:lnTo>
                <a:lnTo>
                  <a:pt x="91261" y="21704"/>
                </a:lnTo>
                <a:lnTo>
                  <a:pt x="94463" y="22395"/>
                </a:lnTo>
                <a:lnTo>
                  <a:pt x="97765" y="23105"/>
                </a:lnTo>
                <a:lnTo>
                  <a:pt x="100968" y="23826"/>
                </a:lnTo>
                <a:lnTo>
                  <a:pt x="104270" y="24556"/>
                </a:lnTo>
                <a:lnTo>
                  <a:pt x="107472" y="25307"/>
                </a:lnTo>
                <a:lnTo>
                  <a:pt x="110774" y="26057"/>
                </a:lnTo>
                <a:lnTo>
                  <a:pt x="113976" y="26828"/>
                </a:lnTo>
                <a:lnTo>
                  <a:pt x="117279" y="27588"/>
                </a:lnTo>
                <a:lnTo>
                  <a:pt x="120581" y="28369"/>
                </a:lnTo>
                <a:lnTo>
                  <a:pt x="123783" y="29139"/>
                </a:lnTo>
                <a:lnTo>
                  <a:pt x="127085" y="29910"/>
                </a:lnTo>
                <a:lnTo>
                  <a:pt x="130287" y="30680"/>
                </a:lnTo>
                <a:lnTo>
                  <a:pt x="133590" y="31431"/>
                </a:lnTo>
                <a:lnTo>
                  <a:pt x="136792" y="32181"/>
                </a:lnTo>
                <a:lnTo>
                  <a:pt x="140094" y="32912"/>
                </a:lnTo>
                <a:lnTo>
                  <a:pt x="143296" y="33622"/>
                </a:lnTo>
                <a:lnTo>
                  <a:pt x="146598" y="34323"/>
                </a:lnTo>
                <a:lnTo>
                  <a:pt x="149901" y="34993"/>
                </a:lnTo>
                <a:lnTo>
                  <a:pt x="153103" y="35644"/>
                </a:lnTo>
                <a:lnTo>
                  <a:pt x="192229" y="41187"/>
                </a:lnTo>
                <a:lnTo>
                  <a:pt x="211742" y="42668"/>
                </a:lnTo>
                <a:lnTo>
                  <a:pt x="215045" y="42878"/>
                </a:lnTo>
                <a:lnTo>
                  <a:pt x="218247" y="43089"/>
                </a:lnTo>
                <a:lnTo>
                  <a:pt x="221549" y="43299"/>
                </a:lnTo>
                <a:lnTo>
                  <a:pt x="224751" y="43519"/>
                </a:lnTo>
                <a:lnTo>
                  <a:pt x="260575" y="46601"/>
                </a:lnTo>
                <a:lnTo>
                  <a:pt x="263878" y="46971"/>
                </a:lnTo>
                <a:lnTo>
                  <a:pt x="267080" y="47351"/>
                </a:lnTo>
                <a:lnTo>
                  <a:pt x="270382" y="47752"/>
                </a:lnTo>
                <a:lnTo>
                  <a:pt x="273584" y="48162"/>
                </a:lnTo>
                <a:lnTo>
                  <a:pt x="276886" y="48582"/>
                </a:lnTo>
                <a:lnTo>
                  <a:pt x="280189" y="49003"/>
                </a:lnTo>
                <a:lnTo>
                  <a:pt x="283391" y="49433"/>
                </a:lnTo>
                <a:lnTo>
                  <a:pt x="286693" y="49873"/>
                </a:lnTo>
                <a:lnTo>
                  <a:pt x="289895" y="50303"/>
                </a:lnTo>
                <a:lnTo>
                  <a:pt x="293197" y="50734"/>
                </a:lnTo>
                <a:lnTo>
                  <a:pt x="296400" y="51164"/>
                </a:lnTo>
                <a:lnTo>
                  <a:pt x="299702" y="51584"/>
                </a:lnTo>
                <a:lnTo>
                  <a:pt x="302904" y="51995"/>
                </a:lnTo>
                <a:lnTo>
                  <a:pt x="306206" y="52405"/>
                </a:lnTo>
                <a:lnTo>
                  <a:pt x="309408" y="52785"/>
                </a:lnTo>
                <a:lnTo>
                  <a:pt x="312711" y="53165"/>
                </a:lnTo>
                <a:lnTo>
                  <a:pt x="316013" y="53516"/>
                </a:lnTo>
                <a:lnTo>
                  <a:pt x="319215" y="53856"/>
                </a:lnTo>
                <a:lnTo>
                  <a:pt x="358341" y="56338"/>
                </a:lnTo>
                <a:lnTo>
                  <a:pt x="364846" y="56508"/>
                </a:lnTo>
                <a:lnTo>
                  <a:pt x="368048" y="56588"/>
                </a:lnTo>
                <a:lnTo>
                  <a:pt x="371350" y="56658"/>
                </a:lnTo>
                <a:lnTo>
                  <a:pt x="374652" y="56718"/>
                </a:lnTo>
                <a:lnTo>
                  <a:pt x="377855" y="56788"/>
                </a:lnTo>
                <a:lnTo>
                  <a:pt x="381157" y="56848"/>
                </a:lnTo>
                <a:lnTo>
                  <a:pt x="384359" y="56918"/>
                </a:lnTo>
                <a:lnTo>
                  <a:pt x="387661" y="56988"/>
                </a:lnTo>
                <a:lnTo>
                  <a:pt x="390863" y="57078"/>
                </a:lnTo>
                <a:lnTo>
                  <a:pt x="394166" y="57168"/>
                </a:lnTo>
                <a:lnTo>
                  <a:pt x="397368" y="57268"/>
                </a:lnTo>
                <a:lnTo>
                  <a:pt x="400670" y="57378"/>
                </a:lnTo>
                <a:lnTo>
                  <a:pt x="403872" y="57498"/>
                </a:lnTo>
                <a:lnTo>
                  <a:pt x="407174" y="57638"/>
                </a:lnTo>
                <a:lnTo>
                  <a:pt x="410477" y="57789"/>
                </a:lnTo>
                <a:lnTo>
                  <a:pt x="413679" y="57959"/>
                </a:lnTo>
              </a:path>
            </a:pathLst>
          </a:custGeom>
          <a:ln w="50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176641" y="4339656"/>
            <a:ext cx="414020" cy="15240"/>
          </a:xfrm>
          <a:custGeom>
            <a:avLst/>
            <a:gdLst/>
            <a:ahLst/>
            <a:cxnLst/>
            <a:rect l="l" t="t" r="r" b="b"/>
            <a:pathLst>
              <a:path w="414020" h="15239">
                <a:moveTo>
                  <a:pt x="0" y="0"/>
                </a:moveTo>
                <a:lnTo>
                  <a:pt x="22815" y="1571"/>
                </a:lnTo>
                <a:lnTo>
                  <a:pt x="26117" y="1831"/>
                </a:lnTo>
                <a:lnTo>
                  <a:pt x="29319" y="2111"/>
                </a:lnTo>
                <a:lnTo>
                  <a:pt x="32622" y="2391"/>
                </a:lnTo>
                <a:lnTo>
                  <a:pt x="35824" y="2671"/>
                </a:lnTo>
                <a:lnTo>
                  <a:pt x="39126" y="2951"/>
                </a:lnTo>
                <a:lnTo>
                  <a:pt x="42328" y="3242"/>
                </a:lnTo>
                <a:lnTo>
                  <a:pt x="45630" y="3512"/>
                </a:lnTo>
                <a:lnTo>
                  <a:pt x="84657" y="6034"/>
                </a:lnTo>
                <a:lnTo>
                  <a:pt x="110774" y="6524"/>
                </a:lnTo>
                <a:lnTo>
                  <a:pt x="113976" y="6544"/>
                </a:lnTo>
                <a:lnTo>
                  <a:pt x="117279" y="6554"/>
                </a:lnTo>
                <a:lnTo>
                  <a:pt x="120481" y="6554"/>
                </a:lnTo>
                <a:lnTo>
                  <a:pt x="123783" y="6554"/>
                </a:lnTo>
                <a:lnTo>
                  <a:pt x="127085" y="6564"/>
                </a:lnTo>
                <a:lnTo>
                  <a:pt x="130287" y="6564"/>
                </a:lnTo>
                <a:lnTo>
                  <a:pt x="133590" y="6584"/>
                </a:lnTo>
                <a:lnTo>
                  <a:pt x="172616" y="7475"/>
                </a:lnTo>
                <a:lnTo>
                  <a:pt x="179120" y="7795"/>
                </a:lnTo>
                <a:lnTo>
                  <a:pt x="182423" y="7965"/>
                </a:lnTo>
                <a:lnTo>
                  <a:pt x="185625" y="8155"/>
                </a:lnTo>
                <a:lnTo>
                  <a:pt x="188927" y="8345"/>
                </a:lnTo>
                <a:lnTo>
                  <a:pt x="192229" y="8535"/>
                </a:lnTo>
                <a:lnTo>
                  <a:pt x="195431" y="8735"/>
                </a:lnTo>
                <a:lnTo>
                  <a:pt x="198734" y="8946"/>
                </a:lnTo>
                <a:lnTo>
                  <a:pt x="201936" y="9146"/>
                </a:lnTo>
                <a:lnTo>
                  <a:pt x="205238" y="9346"/>
                </a:lnTo>
                <a:lnTo>
                  <a:pt x="208440" y="9546"/>
                </a:lnTo>
                <a:lnTo>
                  <a:pt x="211742" y="9746"/>
                </a:lnTo>
                <a:lnTo>
                  <a:pt x="250769" y="11307"/>
                </a:lnTo>
                <a:lnTo>
                  <a:pt x="263878" y="11417"/>
                </a:lnTo>
                <a:lnTo>
                  <a:pt x="267080" y="11417"/>
                </a:lnTo>
                <a:lnTo>
                  <a:pt x="270382" y="11417"/>
                </a:lnTo>
                <a:lnTo>
                  <a:pt x="273584" y="11407"/>
                </a:lnTo>
                <a:lnTo>
                  <a:pt x="276886" y="11387"/>
                </a:lnTo>
                <a:lnTo>
                  <a:pt x="280089" y="11367"/>
                </a:lnTo>
                <a:lnTo>
                  <a:pt x="283391" y="11337"/>
                </a:lnTo>
                <a:lnTo>
                  <a:pt x="286593" y="11317"/>
                </a:lnTo>
                <a:lnTo>
                  <a:pt x="289895" y="11297"/>
                </a:lnTo>
                <a:lnTo>
                  <a:pt x="293197" y="11277"/>
                </a:lnTo>
                <a:lnTo>
                  <a:pt x="296400" y="11257"/>
                </a:lnTo>
                <a:lnTo>
                  <a:pt x="299702" y="11247"/>
                </a:lnTo>
                <a:lnTo>
                  <a:pt x="302904" y="11247"/>
                </a:lnTo>
                <a:lnTo>
                  <a:pt x="306206" y="11257"/>
                </a:lnTo>
                <a:lnTo>
                  <a:pt x="332224" y="11687"/>
                </a:lnTo>
                <a:lnTo>
                  <a:pt x="335526" y="11787"/>
                </a:lnTo>
                <a:lnTo>
                  <a:pt x="355039" y="12598"/>
                </a:lnTo>
                <a:lnTo>
                  <a:pt x="358341" y="12748"/>
                </a:lnTo>
                <a:lnTo>
                  <a:pt x="361544" y="12908"/>
                </a:lnTo>
                <a:lnTo>
                  <a:pt x="364846" y="13068"/>
                </a:lnTo>
                <a:lnTo>
                  <a:pt x="368048" y="13218"/>
                </a:lnTo>
                <a:lnTo>
                  <a:pt x="371350" y="13379"/>
                </a:lnTo>
                <a:lnTo>
                  <a:pt x="374552" y="13519"/>
                </a:lnTo>
                <a:lnTo>
                  <a:pt x="377855" y="13669"/>
                </a:lnTo>
                <a:lnTo>
                  <a:pt x="381057" y="13809"/>
                </a:lnTo>
                <a:lnTo>
                  <a:pt x="384359" y="13929"/>
                </a:lnTo>
                <a:lnTo>
                  <a:pt x="387661" y="14059"/>
                </a:lnTo>
                <a:lnTo>
                  <a:pt x="390863" y="14169"/>
                </a:lnTo>
                <a:lnTo>
                  <a:pt x="410376" y="14589"/>
                </a:lnTo>
                <a:lnTo>
                  <a:pt x="413679" y="14619"/>
                </a:lnTo>
              </a:path>
            </a:pathLst>
          </a:custGeom>
          <a:ln w="50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590321" y="4353945"/>
            <a:ext cx="361950" cy="4445"/>
          </a:xfrm>
          <a:custGeom>
            <a:avLst/>
            <a:gdLst/>
            <a:ahLst/>
            <a:cxnLst/>
            <a:rect l="l" t="t" r="r" b="b"/>
            <a:pathLst>
              <a:path w="361950" h="4445">
                <a:moveTo>
                  <a:pt x="0" y="330"/>
                </a:moveTo>
                <a:lnTo>
                  <a:pt x="3202" y="350"/>
                </a:lnTo>
                <a:lnTo>
                  <a:pt x="6504" y="360"/>
                </a:lnTo>
                <a:lnTo>
                  <a:pt x="9806" y="360"/>
                </a:lnTo>
                <a:lnTo>
                  <a:pt x="29319" y="210"/>
                </a:lnTo>
                <a:lnTo>
                  <a:pt x="32521" y="180"/>
                </a:lnTo>
                <a:lnTo>
                  <a:pt x="35824" y="140"/>
                </a:lnTo>
                <a:lnTo>
                  <a:pt x="39126" y="100"/>
                </a:lnTo>
                <a:lnTo>
                  <a:pt x="42328" y="70"/>
                </a:lnTo>
                <a:lnTo>
                  <a:pt x="45630" y="50"/>
                </a:lnTo>
                <a:lnTo>
                  <a:pt x="48832" y="30"/>
                </a:lnTo>
                <a:lnTo>
                  <a:pt x="52135" y="10"/>
                </a:lnTo>
                <a:lnTo>
                  <a:pt x="55337" y="0"/>
                </a:lnTo>
                <a:lnTo>
                  <a:pt x="58639" y="10"/>
                </a:lnTo>
                <a:lnTo>
                  <a:pt x="78152" y="230"/>
                </a:lnTo>
                <a:lnTo>
                  <a:pt x="81454" y="300"/>
                </a:lnTo>
                <a:lnTo>
                  <a:pt x="107472" y="1160"/>
                </a:lnTo>
                <a:lnTo>
                  <a:pt x="110774" y="1280"/>
                </a:lnTo>
                <a:lnTo>
                  <a:pt x="113976" y="1410"/>
                </a:lnTo>
                <a:lnTo>
                  <a:pt x="117279" y="1531"/>
                </a:lnTo>
                <a:lnTo>
                  <a:pt x="120481" y="1661"/>
                </a:lnTo>
                <a:lnTo>
                  <a:pt x="123783" y="1771"/>
                </a:lnTo>
                <a:lnTo>
                  <a:pt x="126985" y="1891"/>
                </a:lnTo>
                <a:lnTo>
                  <a:pt x="130287" y="2001"/>
                </a:lnTo>
                <a:lnTo>
                  <a:pt x="133590" y="2101"/>
                </a:lnTo>
                <a:lnTo>
                  <a:pt x="136792" y="2191"/>
                </a:lnTo>
                <a:lnTo>
                  <a:pt x="140094" y="2271"/>
                </a:lnTo>
                <a:lnTo>
                  <a:pt x="143296" y="2351"/>
                </a:lnTo>
                <a:lnTo>
                  <a:pt x="146598" y="2411"/>
                </a:lnTo>
                <a:lnTo>
                  <a:pt x="149801" y="2471"/>
                </a:lnTo>
                <a:lnTo>
                  <a:pt x="153103" y="2511"/>
                </a:lnTo>
                <a:lnTo>
                  <a:pt x="156305" y="2551"/>
                </a:lnTo>
                <a:lnTo>
                  <a:pt x="159607" y="2571"/>
                </a:lnTo>
                <a:lnTo>
                  <a:pt x="162809" y="2581"/>
                </a:lnTo>
                <a:lnTo>
                  <a:pt x="166112" y="2581"/>
                </a:lnTo>
                <a:lnTo>
                  <a:pt x="169414" y="2581"/>
                </a:lnTo>
                <a:lnTo>
                  <a:pt x="172616" y="2561"/>
                </a:lnTo>
                <a:lnTo>
                  <a:pt x="175918" y="2541"/>
                </a:lnTo>
                <a:lnTo>
                  <a:pt x="179120" y="2521"/>
                </a:lnTo>
                <a:lnTo>
                  <a:pt x="182423" y="2481"/>
                </a:lnTo>
                <a:lnTo>
                  <a:pt x="185625" y="2451"/>
                </a:lnTo>
                <a:lnTo>
                  <a:pt x="188927" y="2411"/>
                </a:lnTo>
                <a:lnTo>
                  <a:pt x="192129" y="2361"/>
                </a:lnTo>
                <a:lnTo>
                  <a:pt x="195431" y="2321"/>
                </a:lnTo>
                <a:lnTo>
                  <a:pt x="198634" y="2281"/>
                </a:lnTo>
                <a:lnTo>
                  <a:pt x="201936" y="2241"/>
                </a:lnTo>
                <a:lnTo>
                  <a:pt x="205238" y="2211"/>
                </a:lnTo>
                <a:lnTo>
                  <a:pt x="208440" y="2171"/>
                </a:lnTo>
                <a:lnTo>
                  <a:pt x="211742" y="2151"/>
                </a:lnTo>
                <a:lnTo>
                  <a:pt x="214945" y="2131"/>
                </a:lnTo>
                <a:lnTo>
                  <a:pt x="218247" y="2121"/>
                </a:lnTo>
                <a:lnTo>
                  <a:pt x="221449" y="2111"/>
                </a:lnTo>
                <a:lnTo>
                  <a:pt x="224751" y="2111"/>
                </a:lnTo>
                <a:lnTo>
                  <a:pt x="227953" y="2131"/>
                </a:lnTo>
                <a:lnTo>
                  <a:pt x="231256" y="2151"/>
                </a:lnTo>
                <a:lnTo>
                  <a:pt x="257273" y="2651"/>
                </a:lnTo>
                <a:lnTo>
                  <a:pt x="260575" y="2741"/>
                </a:lnTo>
                <a:lnTo>
                  <a:pt x="263878" y="2841"/>
                </a:lnTo>
                <a:lnTo>
                  <a:pt x="267080" y="2941"/>
                </a:lnTo>
                <a:lnTo>
                  <a:pt x="270382" y="3052"/>
                </a:lnTo>
                <a:lnTo>
                  <a:pt x="273584" y="3152"/>
                </a:lnTo>
                <a:lnTo>
                  <a:pt x="276886" y="3262"/>
                </a:lnTo>
                <a:lnTo>
                  <a:pt x="280089" y="3362"/>
                </a:lnTo>
                <a:lnTo>
                  <a:pt x="283391" y="3472"/>
                </a:lnTo>
                <a:lnTo>
                  <a:pt x="286593" y="3562"/>
                </a:lnTo>
                <a:lnTo>
                  <a:pt x="289895" y="3662"/>
                </a:lnTo>
                <a:lnTo>
                  <a:pt x="293097" y="3752"/>
                </a:lnTo>
                <a:lnTo>
                  <a:pt x="296400" y="3832"/>
                </a:lnTo>
                <a:lnTo>
                  <a:pt x="299702" y="3902"/>
                </a:lnTo>
                <a:lnTo>
                  <a:pt x="302904" y="3972"/>
                </a:lnTo>
                <a:lnTo>
                  <a:pt x="306206" y="4022"/>
                </a:lnTo>
                <a:lnTo>
                  <a:pt x="309408" y="4072"/>
                </a:lnTo>
                <a:lnTo>
                  <a:pt x="312711" y="4112"/>
                </a:lnTo>
                <a:lnTo>
                  <a:pt x="315913" y="4142"/>
                </a:lnTo>
                <a:lnTo>
                  <a:pt x="319215" y="4162"/>
                </a:lnTo>
                <a:lnTo>
                  <a:pt x="322417" y="4172"/>
                </a:lnTo>
                <a:lnTo>
                  <a:pt x="325719" y="4172"/>
                </a:lnTo>
                <a:lnTo>
                  <a:pt x="329022" y="4172"/>
                </a:lnTo>
                <a:lnTo>
                  <a:pt x="332224" y="4152"/>
                </a:lnTo>
                <a:lnTo>
                  <a:pt x="335526" y="4132"/>
                </a:lnTo>
                <a:lnTo>
                  <a:pt x="338728" y="4102"/>
                </a:lnTo>
                <a:lnTo>
                  <a:pt x="342030" y="4072"/>
                </a:lnTo>
                <a:lnTo>
                  <a:pt x="345233" y="4032"/>
                </a:lnTo>
                <a:lnTo>
                  <a:pt x="348535" y="3992"/>
                </a:lnTo>
                <a:lnTo>
                  <a:pt x="351737" y="3952"/>
                </a:lnTo>
                <a:lnTo>
                  <a:pt x="355039" y="3912"/>
                </a:lnTo>
                <a:lnTo>
                  <a:pt x="358241" y="3862"/>
                </a:lnTo>
                <a:lnTo>
                  <a:pt x="361544" y="3822"/>
                </a:lnTo>
              </a:path>
            </a:pathLst>
          </a:custGeom>
          <a:ln w="500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82863" y="1281856"/>
            <a:ext cx="273050" cy="235585"/>
          </a:xfrm>
          <a:custGeom>
            <a:avLst/>
            <a:gdLst/>
            <a:ahLst/>
            <a:cxnLst/>
            <a:rect l="l" t="t" r="r" b="b"/>
            <a:pathLst>
              <a:path w="273050" h="235584">
                <a:moveTo>
                  <a:pt x="197382" y="0"/>
                </a:moveTo>
                <a:lnTo>
                  <a:pt x="194034" y="9549"/>
                </a:lnTo>
                <a:lnTo>
                  <a:pt x="207653" y="15459"/>
                </a:lnTo>
                <a:lnTo>
                  <a:pt x="219365" y="23641"/>
                </a:lnTo>
                <a:lnTo>
                  <a:pt x="243147" y="61565"/>
                </a:lnTo>
                <a:lnTo>
                  <a:pt x="250960" y="116457"/>
                </a:lnTo>
                <a:lnTo>
                  <a:pt x="250088" y="137208"/>
                </a:lnTo>
                <a:lnTo>
                  <a:pt x="237007" y="188019"/>
                </a:lnTo>
                <a:lnTo>
                  <a:pt x="207812" y="219784"/>
                </a:lnTo>
                <a:lnTo>
                  <a:pt x="194406" y="225722"/>
                </a:lnTo>
                <a:lnTo>
                  <a:pt x="197382" y="235272"/>
                </a:lnTo>
                <a:lnTo>
                  <a:pt x="242333" y="208564"/>
                </a:lnTo>
                <a:lnTo>
                  <a:pt x="267579" y="159261"/>
                </a:lnTo>
                <a:lnTo>
                  <a:pt x="272416" y="117698"/>
                </a:lnTo>
                <a:lnTo>
                  <a:pt x="271203" y="96129"/>
                </a:lnTo>
                <a:lnTo>
                  <a:pt x="261498" y="57899"/>
                </a:lnTo>
                <a:lnTo>
                  <a:pt x="229395" y="15084"/>
                </a:lnTo>
                <a:lnTo>
                  <a:pt x="214439" y="6158"/>
                </a:lnTo>
                <a:lnTo>
                  <a:pt x="197382" y="0"/>
                </a:lnTo>
                <a:close/>
              </a:path>
              <a:path w="273050" h="235584">
                <a:moveTo>
                  <a:pt x="75034" y="0"/>
                </a:moveTo>
                <a:lnTo>
                  <a:pt x="30164" y="26777"/>
                </a:lnTo>
                <a:lnTo>
                  <a:pt x="4852" y="76196"/>
                </a:lnTo>
                <a:lnTo>
                  <a:pt x="0" y="117698"/>
                </a:lnTo>
                <a:lnTo>
                  <a:pt x="1209" y="139313"/>
                </a:lnTo>
                <a:lnTo>
                  <a:pt x="10882" y="177543"/>
                </a:lnTo>
                <a:lnTo>
                  <a:pt x="42942" y="220219"/>
                </a:lnTo>
                <a:lnTo>
                  <a:pt x="75034" y="235272"/>
                </a:lnTo>
                <a:lnTo>
                  <a:pt x="78009" y="225722"/>
                </a:lnTo>
                <a:lnTo>
                  <a:pt x="64603" y="219784"/>
                </a:lnTo>
                <a:lnTo>
                  <a:pt x="53035" y="211521"/>
                </a:lnTo>
                <a:lnTo>
                  <a:pt x="29304" y="172989"/>
                </a:lnTo>
                <a:lnTo>
                  <a:pt x="21455" y="116457"/>
                </a:lnTo>
                <a:lnTo>
                  <a:pt x="22327" y="96385"/>
                </a:lnTo>
                <a:lnTo>
                  <a:pt x="35408" y="46818"/>
                </a:lnTo>
                <a:lnTo>
                  <a:pt x="64813" y="15459"/>
                </a:lnTo>
                <a:lnTo>
                  <a:pt x="78381" y="9549"/>
                </a:lnTo>
                <a:lnTo>
                  <a:pt x="7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89720" y="1238300"/>
            <a:ext cx="0" cy="173355"/>
          </a:xfrm>
          <a:custGeom>
            <a:avLst/>
            <a:gdLst/>
            <a:ahLst/>
            <a:cxnLst/>
            <a:rect l="l" t="t" r="r" b="b"/>
            <a:pathLst>
              <a:path h="173355">
                <a:moveTo>
                  <a:pt x="0" y="0"/>
                </a:moveTo>
                <a:lnTo>
                  <a:pt x="0" y="173104"/>
                </a:lnTo>
              </a:path>
            </a:pathLst>
          </a:custGeom>
          <a:ln w="14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45131" y="1238300"/>
            <a:ext cx="0" cy="173355"/>
          </a:xfrm>
          <a:custGeom>
            <a:avLst/>
            <a:gdLst/>
            <a:ahLst/>
            <a:cxnLst/>
            <a:rect l="l" t="t" r="r" b="b"/>
            <a:pathLst>
              <a:path h="173355">
                <a:moveTo>
                  <a:pt x="0" y="0"/>
                </a:moveTo>
                <a:lnTo>
                  <a:pt x="0" y="173104"/>
                </a:lnTo>
              </a:path>
            </a:pathLst>
          </a:custGeom>
          <a:ln w="14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35443" y="1110996"/>
            <a:ext cx="1135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aseline="-20833" dirty="0">
                <a:latin typeface="Cambria Math"/>
                <a:cs typeface="Cambria Math"/>
              </a:rPr>
              <a:t>= </a:t>
            </a:r>
            <a:r>
              <a:rPr sz="3000" spc="187" baseline="-20833" dirty="0">
                <a:latin typeface="Cambria Math"/>
                <a:cs typeface="Cambria Math"/>
              </a:rPr>
              <a:t>𝑒</a:t>
            </a:r>
            <a:r>
              <a:rPr sz="1500" spc="125" dirty="0">
                <a:latin typeface="Cambria Math"/>
                <a:cs typeface="Cambria Math"/>
              </a:rPr>
              <a:t>"#$$$</a:t>
            </a:r>
            <a:r>
              <a:rPr sz="1500" spc="160" dirty="0">
                <a:latin typeface="Cambria Math"/>
                <a:cs typeface="Cambria Math"/>
              </a:rPr>
              <a:t> </a:t>
            </a:r>
            <a:r>
              <a:rPr sz="1500" spc="-675" dirty="0">
                <a:latin typeface="Cambria Math"/>
                <a:cs typeface="Cambria Math"/>
              </a:rPr>
              <a:t>%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76098" y="1720020"/>
            <a:ext cx="245638" cy="211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47323" y="1687845"/>
            <a:ext cx="514350" cy="276225"/>
          </a:xfrm>
          <a:custGeom>
            <a:avLst/>
            <a:gdLst/>
            <a:ahLst/>
            <a:cxnLst/>
            <a:rect l="l" t="t" r="r" b="b"/>
            <a:pathLst>
              <a:path w="514350" h="276225">
                <a:moveTo>
                  <a:pt x="441496" y="0"/>
                </a:moveTo>
                <a:lnTo>
                  <a:pt x="438706" y="9154"/>
                </a:lnTo>
                <a:lnTo>
                  <a:pt x="451392" y="15732"/>
                </a:lnTo>
                <a:lnTo>
                  <a:pt x="462439" y="25310"/>
                </a:lnTo>
                <a:lnTo>
                  <a:pt x="485695" y="71570"/>
                </a:lnTo>
                <a:lnTo>
                  <a:pt x="492643" y="113930"/>
                </a:lnTo>
                <a:lnTo>
                  <a:pt x="493511" y="138187"/>
                </a:lnTo>
                <a:lnTo>
                  <a:pt x="492643" y="162391"/>
                </a:lnTo>
                <a:lnTo>
                  <a:pt x="485695" y="204668"/>
                </a:lnTo>
                <a:lnTo>
                  <a:pt x="462439" y="250855"/>
                </a:lnTo>
                <a:lnTo>
                  <a:pt x="438706" y="266998"/>
                </a:lnTo>
                <a:lnTo>
                  <a:pt x="441496" y="276151"/>
                </a:lnTo>
                <a:lnTo>
                  <a:pt x="484756" y="246034"/>
                </a:lnTo>
                <a:lnTo>
                  <a:pt x="503439" y="208690"/>
                </a:lnTo>
                <a:lnTo>
                  <a:pt x="512871" y="163372"/>
                </a:lnTo>
                <a:lnTo>
                  <a:pt x="514050" y="138075"/>
                </a:lnTo>
                <a:lnTo>
                  <a:pt x="512871" y="112779"/>
                </a:lnTo>
                <a:lnTo>
                  <a:pt x="503439" y="67461"/>
                </a:lnTo>
                <a:lnTo>
                  <a:pt x="484756" y="30117"/>
                </a:lnTo>
                <a:lnTo>
                  <a:pt x="457912" y="6397"/>
                </a:lnTo>
                <a:lnTo>
                  <a:pt x="441496" y="0"/>
                </a:lnTo>
                <a:close/>
              </a:path>
              <a:path w="514350" h="276225">
                <a:moveTo>
                  <a:pt x="72547" y="0"/>
                </a:moveTo>
                <a:lnTo>
                  <a:pt x="29287" y="30117"/>
                </a:lnTo>
                <a:lnTo>
                  <a:pt x="10605" y="67461"/>
                </a:lnTo>
                <a:lnTo>
                  <a:pt x="1173" y="112779"/>
                </a:lnTo>
                <a:lnTo>
                  <a:pt x="0" y="138187"/>
                </a:lnTo>
                <a:lnTo>
                  <a:pt x="1173" y="163372"/>
                </a:lnTo>
                <a:lnTo>
                  <a:pt x="10605" y="208690"/>
                </a:lnTo>
                <a:lnTo>
                  <a:pt x="29287" y="246034"/>
                </a:lnTo>
                <a:lnTo>
                  <a:pt x="72547" y="276151"/>
                </a:lnTo>
                <a:lnTo>
                  <a:pt x="75338" y="266998"/>
                </a:lnTo>
                <a:lnTo>
                  <a:pt x="62652" y="260423"/>
                </a:lnTo>
                <a:lnTo>
                  <a:pt x="51605" y="250855"/>
                </a:lnTo>
                <a:lnTo>
                  <a:pt x="28349" y="204668"/>
                </a:lnTo>
                <a:lnTo>
                  <a:pt x="21400" y="162391"/>
                </a:lnTo>
                <a:lnTo>
                  <a:pt x="20535" y="138075"/>
                </a:lnTo>
                <a:lnTo>
                  <a:pt x="21400" y="113930"/>
                </a:lnTo>
                <a:lnTo>
                  <a:pt x="28349" y="71570"/>
                </a:lnTo>
                <a:lnTo>
                  <a:pt x="51605" y="25310"/>
                </a:lnTo>
                <a:lnTo>
                  <a:pt x="75338" y="9154"/>
                </a:lnTo>
                <a:lnTo>
                  <a:pt x="72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0516" y="1051955"/>
            <a:ext cx="9354185" cy="89661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  <a:tabLst>
                <a:tab pos="2205990" algn="l"/>
              </a:tabLst>
            </a:pPr>
            <a:r>
              <a:rPr sz="2000" spc="660" dirty="0">
                <a:latin typeface="Arial"/>
                <a:cs typeface="Arial"/>
              </a:rPr>
              <a:t>q </a:t>
            </a:r>
            <a:r>
              <a:rPr sz="2000" dirty="0">
                <a:latin typeface="맑은 고딕"/>
                <a:cs typeface="맑은 고딕"/>
              </a:rPr>
              <a:t>For</a:t>
            </a:r>
            <a:r>
              <a:rPr sz="2000" spc="-295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the</a:t>
            </a:r>
            <a:r>
              <a:rPr sz="2000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signal	</a:t>
            </a:r>
            <a:r>
              <a:rPr sz="2000" spc="235" dirty="0">
                <a:latin typeface="Cambria Math"/>
                <a:cs typeface="Cambria Math"/>
              </a:rPr>
              <a:t>𝑥</a:t>
            </a:r>
            <a:r>
              <a:rPr sz="2250" spc="352" baseline="-14814" dirty="0">
                <a:latin typeface="Cambria Math"/>
                <a:cs typeface="Cambria Math"/>
              </a:rPr>
              <a:t>!</a:t>
            </a:r>
            <a:r>
              <a:rPr sz="2250" spc="525" baseline="-1481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𝑡</a:t>
            </a:r>
            <a:endParaRPr sz="2000">
              <a:latin typeface="Cambria Math"/>
              <a:cs typeface="Cambria Math"/>
            </a:endParaRPr>
          </a:p>
          <a:p>
            <a:pPr marL="335915">
              <a:lnSpc>
                <a:spcPct val="100000"/>
              </a:lnSpc>
              <a:spcBef>
                <a:spcPts val="1090"/>
              </a:spcBef>
              <a:tabLst>
                <a:tab pos="687070" algn="l"/>
                <a:tab pos="2131695" algn="l"/>
              </a:tabLst>
            </a:pPr>
            <a:r>
              <a:rPr sz="1800" dirty="0">
                <a:latin typeface="맑은 고딕"/>
                <a:cs typeface="맑은 고딕"/>
              </a:rPr>
              <a:t>a)	</a:t>
            </a:r>
            <a:r>
              <a:rPr sz="1800" spc="-5" dirty="0">
                <a:latin typeface="맑은 고딕"/>
                <a:cs typeface="맑은 고딕"/>
              </a:rPr>
              <a:t>Sample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spc="204" dirty="0">
                <a:latin typeface="Cambria Math"/>
                <a:cs typeface="Cambria Math"/>
              </a:rPr>
              <a:t>𝑥</a:t>
            </a:r>
            <a:r>
              <a:rPr sz="1950" spc="307" baseline="-17094" dirty="0">
                <a:latin typeface="Cambria Math"/>
                <a:cs typeface="Cambria Math"/>
              </a:rPr>
              <a:t>!</a:t>
            </a:r>
            <a:r>
              <a:rPr sz="1950" spc="494" baseline="-17094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𝑡	</a:t>
            </a:r>
            <a:r>
              <a:rPr sz="1800" dirty="0">
                <a:latin typeface="맑은 고딕"/>
                <a:cs typeface="맑은 고딕"/>
              </a:rPr>
              <a:t>at </a:t>
            </a:r>
            <a:r>
              <a:rPr sz="1800" spc="-5" dirty="0">
                <a:latin typeface="맑은 고딕"/>
                <a:cs typeface="맑은 고딕"/>
              </a:rPr>
              <a:t>sampling </a:t>
            </a:r>
            <a:r>
              <a:rPr sz="1800" spc="-10" dirty="0">
                <a:latin typeface="맑은 고딕"/>
                <a:cs typeface="맑은 고딕"/>
              </a:rPr>
              <a:t>frequency </a:t>
            </a:r>
            <a:r>
              <a:rPr sz="1800" dirty="0">
                <a:latin typeface="Cambria Math"/>
                <a:cs typeface="Cambria Math"/>
              </a:rPr>
              <a:t>𝑓</a:t>
            </a:r>
            <a:r>
              <a:rPr sz="1800" baseline="-13888" dirty="0">
                <a:latin typeface="Cambria Math"/>
                <a:cs typeface="Cambria Math"/>
              </a:rPr>
              <a:t>𝑠</a:t>
            </a:r>
            <a:r>
              <a:rPr sz="1800" dirty="0">
                <a:latin typeface="맑은 고딕"/>
                <a:cs typeface="맑은 고딕"/>
              </a:rPr>
              <a:t>=1k </a:t>
            </a:r>
            <a:r>
              <a:rPr sz="1800" spc="-5" dirty="0">
                <a:latin typeface="맑은 고딕"/>
                <a:cs typeface="맑은 고딕"/>
              </a:rPr>
              <a:t>sample/sec </a:t>
            </a:r>
            <a:r>
              <a:rPr sz="1800" spc="-10" dirty="0">
                <a:latin typeface="맑은 고딕"/>
                <a:cs typeface="맑은 고딕"/>
              </a:rPr>
              <a:t>to </a:t>
            </a:r>
            <a:r>
              <a:rPr sz="1800" spc="-5" dirty="0">
                <a:latin typeface="맑은 고딕"/>
                <a:cs typeface="맑은 고딕"/>
              </a:rPr>
              <a:t>obtain </a:t>
            </a:r>
            <a:r>
              <a:rPr sz="1800" spc="55" dirty="0">
                <a:latin typeface="Cambria Math"/>
                <a:cs typeface="Cambria Math"/>
              </a:rPr>
              <a:t>𝑥</a:t>
            </a:r>
            <a:r>
              <a:rPr sz="1950" spc="82" baseline="-17094" dirty="0">
                <a:latin typeface="Cambria Math"/>
                <a:cs typeface="Cambria Math"/>
              </a:rPr>
              <a:t>-</a:t>
            </a:r>
            <a:r>
              <a:rPr sz="1800" spc="55" dirty="0">
                <a:latin typeface="Cambria Math"/>
                <a:cs typeface="Cambria Math"/>
              </a:rPr>
              <a:t>[𝑛]</a:t>
            </a:r>
            <a:r>
              <a:rPr sz="1800" spc="55" dirty="0">
                <a:latin typeface="맑은 고딕"/>
                <a:cs typeface="맑은 고딕"/>
              </a:rPr>
              <a:t>. </a:t>
            </a:r>
            <a:r>
              <a:rPr sz="1800" spc="-5" dirty="0">
                <a:latin typeface="맑은 고딕"/>
                <a:cs typeface="맑은 고딕"/>
              </a:rPr>
              <a:t>Plot </a:t>
            </a:r>
            <a:r>
              <a:rPr sz="1800" dirty="0">
                <a:latin typeface="Cambria Math"/>
                <a:cs typeface="Cambria Math"/>
              </a:rPr>
              <a:t>𝑋 </a:t>
            </a:r>
            <a:r>
              <a:rPr sz="1800" spc="300" dirty="0">
                <a:latin typeface="Cambria Math"/>
                <a:cs typeface="Cambria Math"/>
              </a:rPr>
              <a:t>𝑒</a:t>
            </a:r>
            <a:r>
              <a:rPr sz="1950" spc="450" baseline="27777" dirty="0">
                <a:latin typeface="Cambria Math"/>
                <a:cs typeface="Cambria Math"/>
              </a:rPr>
              <a:t>*.</a:t>
            </a:r>
            <a:r>
              <a:rPr sz="1950" spc="315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맑은 고딕"/>
                <a:cs typeface="맑은 고딕"/>
              </a:rPr>
              <a:t>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28772" y="2139120"/>
            <a:ext cx="245638" cy="211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4365" y="2069084"/>
            <a:ext cx="4643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b) </a:t>
            </a:r>
            <a:r>
              <a:rPr sz="1800" spc="-10" dirty="0">
                <a:latin typeface="맑은 고딕"/>
                <a:cs typeface="맑은 고딕"/>
              </a:rPr>
              <a:t>From </a:t>
            </a:r>
            <a:r>
              <a:rPr sz="1800" spc="-5" dirty="0">
                <a:latin typeface="맑은 고딕"/>
                <a:cs typeface="맑은 고딕"/>
              </a:rPr>
              <a:t>the ex.2 (b) </a:t>
            </a:r>
            <a:r>
              <a:rPr sz="1800" spc="55" dirty="0">
                <a:latin typeface="Cambria Math"/>
                <a:cs typeface="Cambria Math"/>
              </a:rPr>
              <a:t>𝑥</a:t>
            </a:r>
            <a:r>
              <a:rPr sz="1950" spc="82" baseline="-14957" dirty="0">
                <a:latin typeface="Cambria Math"/>
                <a:cs typeface="Cambria Math"/>
              </a:rPr>
              <a:t>-</a:t>
            </a:r>
            <a:r>
              <a:rPr sz="1800" spc="55" dirty="0">
                <a:latin typeface="Cambria Math"/>
                <a:cs typeface="Cambria Math"/>
              </a:rPr>
              <a:t>[𝑛]</a:t>
            </a:r>
            <a:r>
              <a:rPr sz="1800" spc="55" dirty="0">
                <a:latin typeface="맑은 고딕"/>
                <a:cs typeface="맑은 고딕"/>
              </a:rPr>
              <a:t>, </a:t>
            </a:r>
            <a:r>
              <a:rPr sz="1800" spc="-10" dirty="0">
                <a:latin typeface="맑은 고딕"/>
                <a:cs typeface="맑은 고딕"/>
              </a:rPr>
              <a:t>reconstruct </a:t>
            </a:r>
            <a:r>
              <a:rPr sz="1800" spc="204" dirty="0">
                <a:latin typeface="Cambria Math"/>
                <a:cs typeface="Cambria Math"/>
              </a:rPr>
              <a:t>𝑥</a:t>
            </a:r>
            <a:r>
              <a:rPr sz="1950" spc="307" baseline="-14957" dirty="0">
                <a:latin typeface="Cambria Math"/>
                <a:cs typeface="Cambria Math"/>
              </a:rPr>
              <a:t>! </a:t>
            </a:r>
            <a:r>
              <a:rPr sz="1800" dirty="0">
                <a:latin typeface="Cambria Math"/>
                <a:cs typeface="Cambria Math"/>
              </a:rPr>
              <a:t>𝑡</a:t>
            </a:r>
            <a:r>
              <a:rPr sz="1800" spc="150" dirty="0">
                <a:latin typeface="Cambria Math"/>
                <a:cs typeface="Cambria Math"/>
              </a:rPr>
              <a:t> </a:t>
            </a:r>
            <a:r>
              <a:rPr sz="1800" dirty="0">
                <a:latin typeface="맑은 고딕"/>
                <a:cs typeface="맑은 고딕"/>
              </a:rPr>
              <a:t>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55185" y="6547611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0" dirty="0">
                <a:solidFill>
                  <a:srgbClr val="898989"/>
                </a:solidFill>
                <a:latin typeface="맑은 고딕"/>
                <a:cs typeface="맑은 고딕"/>
              </a:rPr>
              <a:t>12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74076" y="510539"/>
            <a:ext cx="17418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0000"/>
                </a:solidFill>
              </a:rPr>
              <a:t>Homework</a:t>
            </a:r>
            <a:r>
              <a:rPr sz="2000" spc="-80" dirty="0">
                <a:solidFill>
                  <a:srgbClr val="000000"/>
                </a:solidFill>
              </a:rPr>
              <a:t> </a:t>
            </a:r>
            <a:r>
              <a:rPr sz="2000" spc="-5" dirty="0">
                <a:solidFill>
                  <a:srgbClr val="000000"/>
                </a:solidFill>
              </a:rPr>
              <a:t>#9</a:t>
            </a:r>
            <a:endParaRPr sz="2000"/>
          </a:p>
        </p:txBody>
      </p:sp>
      <p:sp>
        <p:nvSpPr>
          <p:cNvPr id="13" name="object 13"/>
          <p:cNvSpPr txBox="1"/>
          <p:nvPr/>
        </p:nvSpPr>
        <p:spPr>
          <a:xfrm>
            <a:off x="290516" y="6092444"/>
            <a:ext cx="250507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맑은 고딕"/>
                <a:cs typeface="맑은 고딕"/>
              </a:rPr>
              <a:t>문제는 </a:t>
            </a:r>
            <a:r>
              <a:rPr sz="1800" spc="-5" dirty="0">
                <a:latin typeface="맑은 고딕"/>
                <a:cs typeface="맑은 고딕"/>
              </a:rPr>
              <a:t>EX1, EX2와</a:t>
            </a:r>
            <a:r>
              <a:rPr sz="1800" spc="-4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동일.  수식만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다름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516" y="2056891"/>
            <a:ext cx="263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b="1" spc="-30" dirty="0">
                <a:latin typeface="맑은 고딕"/>
                <a:cs typeface="맑은 고딕"/>
              </a:rPr>
              <a:t>pdf, </a:t>
            </a:r>
            <a:r>
              <a:rPr sz="1800" b="1" spc="-5" dirty="0">
                <a:latin typeface="맑은 고딕"/>
                <a:cs typeface="맑은 고딕"/>
              </a:rPr>
              <a:t>hwp </a:t>
            </a:r>
            <a:r>
              <a:rPr sz="1800" b="1" dirty="0">
                <a:latin typeface="맑은 고딕"/>
                <a:cs typeface="맑은 고딕"/>
              </a:rPr>
              <a:t>파일로</a:t>
            </a:r>
            <a:r>
              <a:rPr sz="1800" b="1" spc="-3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제출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0516" y="2730500"/>
            <a:ext cx="2587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b="1" dirty="0">
                <a:latin typeface="맑은 고딕"/>
                <a:cs typeface="맑은 고딕"/>
              </a:rPr>
              <a:t>표지는 만들필요</a:t>
            </a:r>
            <a:r>
              <a:rPr sz="1800" b="1" spc="-95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없음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516" y="3401059"/>
            <a:ext cx="1592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b="1" dirty="0">
                <a:latin typeface="맑은 고딕"/>
                <a:cs typeface="맑은 고딕"/>
              </a:rPr>
              <a:t>들어갈</a:t>
            </a:r>
            <a:r>
              <a:rPr sz="1800" b="1" spc="-85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내용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485" y="3999484"/>
            <a:ext cx="1178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Arial"/>
                <a:cs typeface="Arial"/>
              </a:rPr>
              <a:t>Ø </a:t>
            </a:r>
            <a:r>
              <a:rPr sz="1600" dirty="0">
                <a:latin typeface="맑은 고딕"/>
                <a:cs typeface="맑은 고딕"/>
              </a:rPr>
              <a:t>코드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복붙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485" y="4545076"/>
            <a:ext cx="22053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Arial"/>
                <a:cs typeface="Arial"/>
              </a:rPr>
              <a:t>Ø </a:t>
            </a:r>
            <a:r>
              <a:rPr sz="1600" dirty="0">
                <a:latin typeface="맑은 고딕"/>
                <a:cs typeface="맑은 고딕"/>
              </a:rPr>
              <a:t>결과 값 캡쳐 본</a:t>
            </a:r>
            <a:r>
              <a:rPr sz="1600" spc="-20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첨부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485" y="5090667"/>
            <a:ext cx="32931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Arial"/>
                <a:cs typeface="Arial"/>
              </a:rPr>
              <a:t>Ø </a:t>
            </a:r>
            <a:r>
              <a:rPr sz="1600" dirty="0">
                <a:latin typeface="맑은 고딕"/>
                <a:cs typeface="맑은 고딕"/>
              </a:rPr>
              <a:t>얻은 결과 값에 대한 설명</a:t>
            </a:r>
            <a:r>
              <a:rPr sz="1600" spc="-20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간단히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4076" y="45211"/>
            <a:ext cx="1259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M</a:t>
            </a:r>
            <a:r>
              <a:rPr sz="2400" spc="-185" dirty="0">
                <a:solidFill>
                  <a:srgbClr val="000000"/>
                </a:solidFill>
              </a:rPr>
              <a:t>A</a:t>
            </a:r>
            <a:r>
              <a:rPr sz="2400" dirty="0">
                <a:solidFill>
                  <a:srgbClr val="000000"/>
                </a:solidFill>
              </a:rPr>
              <a:t>T</a:t>
            </a:r>
            <a:r>
              <a:rPr sz="2400" spc="50" dirty="0">
                <a:solidFill>
                  <a:srgbClr val="000000"/>
                </a:solidFill>
              </a:rPr>
              <a:t>L</a:t>
            </a:r>
            <a:r>
              <a:rPr sz="2400" spc="-5" dirty="0">
                <a:solidFill>
                  <a:srgbClr val="000000"/>
                </a:solidFill>
              </a:rPr>
              <a:t>AB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274076" y="510539"/>
            <a:ext cx="2987040" cy="1160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결과보고서</a:t>
            </a:r>
            <a:r>
              <a:rPr sz="2000" b="1" spc="-1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제출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00">
              <a:latin typeface="Times New Roman"/>
              <a:cs typeface="Times New Roman"/>
            </a:endParaRPr>
          </a:p>
          <a:p>
            <a:pPr marL="28575">
              <a:lnSpc>
                <a:spcPct val="100000"/>
              </a:lnSpc>
              <a:tabLst>
                <a:tab pos="37147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b="1" spc="-5" dirty="0">
                <a:latin typeface="맑은 고딕"/>
                <a:cs typeface="맑은 고딕"/>
              </a:rPr>
              <a:t>“학번_이름_oo주</a:t>
            </a:r>
            <a:r>
              <a:rPr sz="1800" b="1" spc="-60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보고서”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74255" y="2095355"/>
            <a:ext cx="2183765" cy="2080895"/>
          </a:xfrm>
          <a:prstGeom prst="rect">
            <a:avLst/>
          </a:prstGeom>
          <a:solidFill>
            <a:srgbClr val="FFC000"/>
          </a:solidFill>
          <a:ln w="12700">
            <a:solidFill>
              <a:srgbClr val="BC8C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95"/>
              </a:spcBef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코드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74255" y="4258678"/>
            <a:ext cx="1214755" cy="873760"/>
          </a:xfrm>
          <a:custGeom>
            <a:avLst/>
            <a:gdLst/>
            <a:ahLst/>
            <a:cxnLst/>
            <a:rect l="l" t="t" r="r" b="b"/>
            <a:pathLst>
              <a:path w="1214754" h="873760">
                <a:moveTo>
                  <a:pt x="0" y="0"/>
                </a:moveTo>
                <a:lnTo>
                  <a:pt x="1214652" y="0"/>
                </a:lnTo>
                <a:lnTo>
                  <a:pt x="1214652" y="873456"/>
                </a:lnTo>
                <a:lnTo>
                  <a:pt x="0" y="873456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74255" y="4258678"/>
            <a:ext cx="1214755" cy="873760"/>
          </a:xfrm>
          <a:custGeom>
            <a:avLst/>
            <a:gdLst/>
            <a:ahLst/>
            <a:cxnLst/>
            <a:rect l="l" t="t" r="r" b="b"/>
            <a:pathLst>
              <a:path w="1214754" h="873760">
                <a:moveTo>
                  <a:pt x="0" y="0"/>
                </a:moveTo>
                <a:lnTo>
                  <a:pt x="1214651" y="0"/>
                </a:lnTo>
                <a:lnTo>
                  <a:pt x="1214651" y="873457"/>
                </a:lnTo>
                <a:lnTo>
                  <a:pt x="0" y="87345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4255" y="5171273"/>
            <a:ext cx="1951989" cy="483870"/>
          </a:xfrm>
          <a:custGeom>
            <a:avLst/>
            <a:gdLst/>
            <a:ahLst/>
            <a:cxnLst/>
            <a:rect l="l" t="t" r="r" b="b"/>
            <a:pathLst>
              <a:path w="1951990" h="483870">
                <a:moveTo>
                  <a:pt x="0" y="0"/>
                </a:moveTo>
                <a:lnTo>
                  <a:pt x="1951631" y="0"/>
                </a:lnTo>
                <a:lnTo>
                  <a:pt x="1951631" y="483766"/>
                </a:lnTo>
                <a:lnTo>
                  <a:pt x="0" y="483766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4255" y="5171273"/>
            <a:ext cx="1951989" cy="483870"/>
          </a:xfrm>
          <a:custGeom>
            <a:avLst/>
            <a:gdLst/>
            <a:ahLst/>
            <a:cxnLst/>
            <a:rect l="l" t="t" r="r" b="b"/>
            <a:pathLst>
              <a:path w="1951990" h="483870">
                <a:moveTo>
                  <a:pt x="0" y="0"/>
                </a:moveTo>
                <a:lnTo>
                  <a:pt x="1951631" y="0"/>
                </a:lnTo>
                <a:lnTo>
                  <a:pt x="1951631" y="483766"/>
                </a:lnTo>
                <a:lnTo>
                  <a:pt x="0" y="4837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70876" y="1986173"/>
            <a:ext cx="2961640" cy="371221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48196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결과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Times New Roman"/>
              <a:cs typeface="Times New Roman"/>
            </a:endParaRPr>
          </a:p>
          <a:p>
            <a:pPr marL="85026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맑은 고딕"/>
                <a:cs typeface="맑은 고딕"/>
              </a:rPr>
              <a:t>설명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28255" y="130903"/>
            <a:ext cx="2091002" cy="639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9557" y="6100572"/>
            <a:ext cx="70993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4140" algn="l"/>
                <a:tab pos="2329815" algn="l"/>
                <a:tab pos="3691890" algn="l"/>
                <a:tab pos="5460365" algn="l"/>
              </a:tabLst>
            </a:pPr>
            <a:r>
              <a:rPr sz="3200" b="1" dirty="0">
                <a:solidFill>
                  <a:srgbClr val="FF0000"/>
                </a:solidFill>
                <a:latin typeface="맑은 고딕"/>
                <a:cs typeface="맑은 고딕"/>
              </a:rPr>
              <a:t>컴퓨터	끄고	모니터	정리까지	해주세요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42485" y="6529653"/>
            <a:ext cx="276860" cy="2959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dirty="0">
                <a:solidFill>
                  <a:srgbClr val="898989"/>
                </a:solidFill>
                <a:latin typeface="맑은 고딕"/>
                <a:cs typeface="맑은 고딕"/>
              </a:rPr>
              <a:t>13</a:t>
            </a:fld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7080" marR="5080" indent="-754380">
              <a:lnSpc>
                <a:spcPct val="116799"/>
              </a:lnSpc>
              <a:spcBef>
                <a:spcPts val="100"/>
              </a:spcBef>
            </a:pPr>
            <a:r>
              <a:rPr spc="-5" dirty="0"/>
              <a:t>Thank</a:t>
            </a:r>
            <a:r>
              <a:rPr spc="-90" dirty="0"/>
              <a:t> </a:t>
            </a:r>
            <a:r>
              <a:rPr spc="-20" dirty="0"/>
              <a:t>you  </a:t>
            </a:r>
            <a:r>
              <a:rPr dirty="0"/>
              <a:t>Q /</a:t>
            </a:r>
            <a:r>
              <a:rPr spc="-30" dirty="0"/>
              <a:t> </a:t>
            </a:r>
            <a:r>
              <a:rPr dirty="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42485" y="6529653"/>
            <a:ext cx="276860" cy="2959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dirty="0">
                <a:solidFill>
                  <a:srgbClr val="898989"/>
                </a:solidFill>
                <a:latin typeface="맑은 고딕"/>
                <a:cs typeface="맑은 고딕"/>
              </a:rPr>
              <a:t>14</a:t>
            </a:fld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076" y="45211"/>
            <a:ext cx="4312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Sampling and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Reconstruction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74076" y="510539"/>
            <a:ext cx="5134610" cy="207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개념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2850">
              <a:latin typeface="Times New Roman"/>
              <a:cs typeface="Times New Roman"/>
            </a:endParaRPr>
          </a:p>
          <a:p>
            <a:pPr marL="28575">
              <a:lnSpc>
                <a:spcPct val="100000"/>
              </a:lnSpc>
              <a:tabLst>
                <a:tab pos="371475" algn="l"/>
              </a:tabLst>
            </a:pPr>
            <a:r>
              <a:rPr sz="1600" spc="530" dirty="0">
                <a:latin typeface="Arial"/>
                <a:cs typeface="Arial"/>
              </a:rPr>
              <a:t>q	</a:t>
            </a:r>
            <a:r>
              <a:rPr sz="1600" b="1" dirty="0">
                <a:latin typeface="맑은 고딕"/>
                <a:cs typeface="맑은 고딕"/>
              </a:rPr>
              <a:t>샘플링 : 아날로그 신호를 이산신호로 바꿔주는</a:t>
            </a:r>
            <a:r>
              <a:rPr sz="1600" b="1" spc="-95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작업</a:t>
            </a:r>
            <a:endParaRPr sz="1600">
              <a:latin typeface="맑은 고딕"/>
              <a:cs typeface="맑은 고딕"/>
            </a:endParaRPr>
          </a:p>
          <a:p>
            <a:pPr marL="371475" marR="222250" indent="-342900">
              <a:lnSpc>
                <a:spcPct val="130600"/>
              </a:lnSpc>
              <a:spcBef>
                <a:spcPts val="975"/>
              </a:spcBef>
              <a:tabLst>
                <a:tab pos="371475" algn="l"/>
              </a:tabLst>
            </a:pPr>
            <a:r>
              <a:rPr sz="1600" spc="530" dirty="0">
                <a:latin typeface="Arial"/>
                <a:cs typeface="Arial"/>
              </a:rPr>
              <a:t>q	</a:t>
            </a:r>
            <a:r>
              <a:rPr sz="1600" b="1" dirty="0">
                <a:latin typeface="맑은 고딕"/>
                <a:cs typeface="맑은 고딕"/>
              </a:rPr>
              <a:t>아날로그 신호에 </a:t>
            </a:r>
            <a:r>
              <a:rPr sz="1600" b="1" spc="-5" dirty="0">
                <a:latin typeface="맑은 고딕"/>
                <a:cs typeface="맑은 고딕"/>
              </a:rPr>
              <a:t>unit impulse function이 </a:t>
            </a:r>
            <a:r>
              <a:rPr sz="1600" b="1" dirty="0">
                <a:latin typeface="맑은 고딕"/>
                <a:cs typeface="맑은 고딕"/>
              </a:rPr>
              <a:t>일정한  주기로 연속하여 더해진 </a:t>
            </a:r>
            <a:r>
              <a:rPr sz="1600" b="1" spc="-5" dirty="0">
                <a:latin typeface="맑은 고딕"/>
                <a:cs typeface="맑은 고딕"/>
              </a:rPr>
              <a:t>unit impulse train  function을 </a:t>
            </a:r>
            <a:r>
              <a:rPr sz="1600" b="1" dirty="0">
                <a:latin typeface="맑은 고딕"/>
                <a:cs typeface="맑은 고딕"/>
              </a:rPr>
              <a:t>곱해줌으로 디지털 신호 만들 수</a:t>
            </a:r>
            <a:r>
              <a:rPr sz="1600" b="1" spc="-70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있음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691" y="2968904"/>
            <a:ext cx="5148650" cy="2699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7453" y="3696606"/>
            <a:ext cx="5098422" cy="156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43270" y="5479156"/>
            <a:ext cx="2373506" cy="1137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95991" y="5805240"/>
            <a:ext cx="2569355" cy="487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0" y="1159635"/>
            <a:ext cx="0" cy="5100955"/>
          </a:xfrm>
          <a:custGeom>
            <a:avLst/>
            <a:gdLst/>
            <a:ahLst/>
            <a:cxnLst/>
            <a:rect l="l" t="t" r="r" b="b"/>
            <a:pathLst>
              <a:path h="5100955">
                <a:moveTo>
                  <a:pt x="0" y="0"/>
                </a:moveTo>
                <a:lnTo>
                  <a:pt x="1" y="5100772"/>
                </a:lnTo>
              </a:path>
            </a:pathLst>
          </a:custGeom>
          <a:ln w="635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02345" y="1152651"/>
            <a:ext cx="5069205" cy="23634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>
              <a:lnSpc>
                <a:spcPct val="130400"/>
              </a:lnSpc>
              <a:spcBef>
                <a:spcPts val="90"/>
              </a:spcBef>
              <a:tabLst>
                <a:tab pos="354965" algn="l"/>
              </a:tabLst>
            </a:pPr>
            <a:r>
              <a:rPr sz="1600" spc="530" dirty="0">
                <a:latin typeface="Arial"/>
                <a:cs typeface="Arial"/>
              </a:rPr>
              <a:t>q	</a:t>
            </a:r>
            <a:r>
              <a:rPr sz="1600" b="1" dirty="0">
                <a:latin typeface="맑은 고딕"/>
                <a:cs typeface="맑은 고딕"/>
              </a:rPr>
              <a:t>복구 : </a:t>
            </a:r>
            <a:r>
              <a:rPr sz="1600" b="1" spc="-20" dirty="0">
                <a:latin typeface="맑은 고딕"/>
                <a:cs typeface="맑은 고딕"/>
              </a:rPr>
              <a:t>DAC에 </a:t>
            </a:r>
            <a:r>
              <a:rPr sz="1600" b="1" dirty="0">
                <a:latin typeface="맑은 고딕"/>
                <a:cs typeface="맑은 고딕"/>
              </a:rPr>
              <a:t>의해 현재 샘플링 값에서 다음</a:t>
            </a:r>
            <a:r>
              <a:rPr sz="1600" b="1" spc="-60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샘플링  값까지 홀드하여 끌고가는 </a:t>
            </a:r>
            <a:r>
              <a:rPr sz="1600" b="1" spc="-10" dirty="0">
                <a:latin typeface="맑은 고딕"/>
                <a:cs typeface="맑은 고딕"/>
              </a:rPr>
              <a:t>zero-order </a:t>
            </a:r>
            <a:r>
              <a:rPr sz="1600" b="1" spc="-5" dirty="0">
                <a:latin typeface="맑은 고딕"/>
                <a:cs typeface="맑은 고딕"/>
              </a:rPr>
              <a:t>hold가  </a:t>
            </a:r>
            <a:r>
              <a:rPr sz="1600" b="1" dirty="0">
                <a:latin typeface="맑은 고딕"/>
                <a:cs typeface="맑은 고딕"/>
              </a:rPr>
              <a:t>이루어지고 </a:t>
            </a:r>
            <a:r>
              <a:rPr sz="1600" b="1" spc="-5" dirty="0">
                <a:latin typeface="맑은 고딕"/>
                <a:cs typeface="맑은 고딕"/>
              </a:rPr>
              <a:t>anti-imaging </a:t>
            </a:r>
            <a:r>
              <a:rPr sz="1600" b="1" spc="-10" dirty="0">
                <a:latin typeface="맑은 고딕"/>
                <a:cs typeface="맑은 고딕"/>
              </a:rPr>
              <a:t>filter를 </a:t>
            </a:r>
            <a:r>
              <a:rPr sz="1600" b="1" dirty="0">
                <a:latin typeface="맑은 고딕"/>
                <a:cs typeface="맑은 고딕"/>
              </a:rPr>
              <a:t>통해 </a:t>
            </a:r>
            <a:r>
              <a:rPr sz="1600" b="1" spc="-5" dirty="0">
                <a:latin typeface="맑은 고딕"/>
                <a:cs typeface="맑은 고딕"/>
              </a:rPr>
              <a:t>0차 </a:t>
            </a:r>
            <a:r>
              <a:rPr sz="1600" b="1" dirty="0">
                <a:latin typeface="맑은 고딕"/>
                <a:cs typeface="맑은 고딕"/>
              </a:rPr>
              <a:t>홀드된  신호가 다시 원래 신호로</a:t>
            </a:r>
            <a:r>
              <a:rPr sz="1600" b="1" spc="-15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복구</a:t>
            </a:r>
            <a:endParaRPr sz="1600">
              <a:latin typeface="맑은 고딕"/>
              <a:cs typeface="맑은 고딕"/>
            </a:endParaRPr>
          </a:p>
          <a:p>
            <a:pPr marL="355600" marR="204470" indent="-342900">
              <a:lnSpc>
                <a:spcPct val="127499"/>
              </a:lnSpc>
              <a:spcBef>
                <a:spcPts val="1055"/>
              </a:spcBef>
              <a:tabLst>
                <a:tab pos="354965" algn="l"/>
              </a:tabLst>
            </a:pPr>
            <a:r>
              <a:rPr sz="1600" spc="530" dirty="0">
                <a:latin typeface="Arial"/>
                <a:cs typeface="Arial"/>
              </a:rPr>
              <a:t>q	</a:t>
            </a:r>
            <a:r>
              <a:rPr sz="1600" b="1" spc="-20" dirty="0">
                <a:latin typeface="맑은 고딕"/>
                <a:cs typeface="맑은 고딕"/>
              </a:rPr>
              <a:t>DAC와 </a:t>
            </a:r>
            <a:r>
              <a:rPr sz="1600" b="1" spc="-5" dirty="0">
                <a:latin typeface="맑은 고딕"/>
                <a:cs typeface="맑은 고딕"/>
              </a:rPr>
              <a:t>Anti-imaging </a:t>
            </a:r>
            <a:r>
              <a:rPr sz="1600" b="1" spc="-10" dirty="0">
                <a:latin typeface="맑은 고딕"/>
                <a:cs typeface="맑은 고딕"/>
              </a:rPr>
              <a:t>filter를 </a:t>
            </a:r>
            <a:r>
              <a:rPr sz="1600" b="1" dirty="0">
                <a:latin typeface="맑은 고딕"/>
                <a:cs typeface="맑은 고딕"/>
              </a:rPr>
              <a:t>복구필터  </a:t>
            </a:r>
            <a:r>
              <a:rPr sz="1600" b="1" spc="-5" dirty="0">
                <a:latin typeface="맑은 고딕"/>
                <a:cs typeface="맑은 고딕"/>
              </a:rPr>
              <a:t>(reconstruction </a:t>
            </a:r>
            <a:r>
              <a:rPr sz="1600" b="1" dirty="0">
                <a:latin typeface="맑은 고딕"/>
                <a:cs typeface="맑은 고딕"/>
              </a:rPr>
              <a:t>filter: </a:t>
            </a:r>
            <a:r>
              <a:rPr sz="1600" b="1" spc="-5" dirty="0">
                <a:latin typeface="맑은 고딕"/>
                <a:cs typeface="맑은 고딕"/>
              </a:rPr>
              <a:t>low </a:t>
            </a:r>
            <a:r>
              <a:rPr sz="1600" b="1" spc="-10" dirty="0">
                <a:latin typeface="맑은 고딕"/>
                <a:cs typeface="맑은 고딕"/>
              </a:rPr>
              <a:t>pass </a:t>
            </a:r>
            <a:r>
              <a:rPr sz="1600" b="1" spc="-5" dirty="0">
                <a:latin typeface="맑은 고딕"/>
                <a:cs typeface="맑은 고딕"/>
              </a:rPr>
              <a:t>filter)라고 </a:t>
            </a:r>
            <a:r>
              <a:rPr sz="1600" b="1" dirty="0">
                <a:latin typeface="맑은 고딕"/>
                <a:cs typeface="맑은 고딕"/>
              </a:rPr>
              <a:t>하고,  </a:t>
            </a:r>
            <a:r>
              <a:rPr sz="1600" b="1" spc="-5" dirty="0">
                <a:latin typeface="맑은 고딕"/>
                <a:cs typeface="맑은 고딕"/>
              </a:rPr>
              <a:t>impulse </a:t>
            </a:r>
            <a:r>
              <a:rPr sz="1600" b="1" spc="-10" dirty="0">
                <a:latin typeface="맑은 고딕"/>
                <a:cs typeface="맑은 고딕"/>
              </a:rPr>
              <a:t>response </a:t>
            </a:r>
            <a:r>
              <a:rPr sz="1600" b="1" spc="-5" dirty="0">
                <a:latin typeface="맑은 고딕"/>
                <a:cs typeface="맑은 고딕"/>
              </a:rPr>
              <a:t>p(t)로</a:t>
            </a:r>
            <a:r>
              <a:rPr sz="1600" b="1" spc="-10" dirty="0">
                <a:latin typeface="맑은 고딕"/>
                <a:cs typeface="맑은 고딕"/>
              </a:rPr>
              <a:t> </a:t>
            </a:r>
            <a:r>
              <a:rPr sz="1600" b="1" dirty="0">
                <a:latin typeface="맑은 고딕"/>
                <a:cs typeface="맑은 고딕"/>
              </a:rPr>
              <a:t>나타냄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07731" y="4106387"/>
            <a:ext cx="225630" cy="76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38029" y="3880611"/>
            <a:ext cx="279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홀드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44139" y="1262820"/>
            <a:ext cx="245638" cy="211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076" y="45211"/>
            <a:ext cx="4312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Sampling and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Reconstruction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74076" y="510539"/>
            <a:ext cx="4998720" cy="98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Example</a:t>
            </a:r>
            <a:r>
              <a:rPr sz="2000" b="1" spc="-1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2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Times New Roman"/>
              <a:cs typeface="Times New Roman"/>
            </a:endParaRPr>
          </a:p>
          <a:p>
            <a:pPr marL="28575">
              <a:lnSpc>
                <a:spcPct val="100000"/>
              </a:lnSpc>
              <a:tabLst>
                <a:tab pos="37147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b="1" spc="-5" dirty="0">
                <a:latin typeface="맑은 고딕"/>
                <a:cs typeface="맑은 고딕"/>
              </a:rPr>
              <a:t>b) </a:t>
            </a:r>
            <a:r>
              <a:rPr sz="1800" spc="-10" dirty="0">
                <a:latin typeface="맑은 고딕"/>
                <a:cs typeface="맑은 고딕"/>
              </a:rPr>
              <a:t>From </a:t>
            </a:r>
            <a:r>
              <a:rPr sz="1800" spc="-5" dirty="0">
                <a:latin typeface="맑은 고딕"/>
                <a:cs typeface="맑은 고딕"/>
              </a:rPr>
              <a:t>the ex.2 </a:t>
            </a:r>
            <a:r>
              <a:rPr sz="1800" dirty="0">
                <a:latin typeface="맑은 고딕"/>
                <a:cs typeface="맑은 고딕"/>
              </a:rPr>
              <a:t>(a) </a:t>
            </a:r>
            <a:r>
              <a:rPr sz="1800" spc="-10" dirty="0">
                <a:latin typeface="Cambria Math"/>
                <a:cs typeface="Cambria Math"/>
              </a:rPr>
              <a:t>𝑥</a:t>
            </a:r>
            <a:r>
              <a:rPr sz="1950" spc="-15" baseline="-17094" dirty="0">
                <a:latin typeface="Cambria Math"/>
                <a:cs typeface="Cambria Math"/>
              </a:rPr>
              <a:t>#</a:t>
            </a:r>
            <a:r>
              <a:rPr sz="1800" spc="-10" dirty="0">
                <a:latin typeface="Cambria Math"/>
                <a:cs typeface="Cambria Math"/>
              </a:rPr>
              <a:t>[𝑛]</a:t>
            </a:r>
            <a:r>
              <a:rPr sz="1800" spc="-10" dirty="0">
                <a:latin typeface="맑은 고딕"/>
                <a:cs typeface="맑은 고딕"/>
              </a:rPr>
              <a:t>, reconstruct </a:t>
            </a:r>
            <a:r>
              <a:rPr sz="1800" spc="204" dirty="0">
                <a:latin typeface="Cambria Math"/>
                <a:cs typeface="Cambria Math"/>
              </a:rPr>
              <a:t>𝑥</a:t>
            </a:r>
            <a:r>
              <a:rPr sz="1950" spc="307" baseline="-17094" dirty="0">
                <a:latin typeface="Cambria Math"/>
                <a:cs typeface="Cambria Math"/>
              </a:rPr>
              <a:t>! </a:t>
            </a:r>
            <a:r>
              <a:rPr sz="1800" dirty="0">
                <a:latin typeface="Cambria Math"/>
                <a:cs typeface="Cambria Math"/>
              </a:rPr>
              <a:t>𝑡</a:t>
            </a:r>
            <a:r>
              <a:rPr sz="1800" spc="225" dirty="0">
                <a:latin typeface="Cambria Math"/>
                <a:cs typeface="Cambria Math"/>
              </a:rPr>
              <a:t> </a:t>
            </a:r>
            <a:r>
              <a:rPr sz="1800" dirty="0">
                <a:latin typeface="맑은 고딕"/>
                <a:cs typeface="맑은 고딕"/>
              </a:rPr>
              <a:t>.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6140" y="4050543"/>
            <a:ext cx="425450" cy="190500"/>
          </a:xfrm>
          <a:custGeom>
            <a:avLst/>
            <a:gdLst/>
            <a:ahLst/>
            <a:cxnLst/>
            <a:rect l="l" t="t" r="r" b="b"/>
            <a:pathLst>
              <a:path w="425450" h="190500">
                <a:moveTo>
                  <a:pt x="0" y="190500"/>
                </a:moveTo>
                <a:lnTo>
                  <a:pt x="425450" y="190500"/>
                </a:lnTo>
                <a:lnTo>
                  <a:pt x="42545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1590" y="4050543"/>
            <a:ext cx="1808480" cy="190500"/>
          </a:xfrm>
          <a:custGeom>
            <a:avLst/>
            <a:gdLst/>
            <a:ahLst/>
            <a:cxnLst/>
            <a:rect l="l" t="t" r="r" b="b"/>
            <a:pathLst>
              <a:path w="1808479" h="190500">
                <a:moveTo>
                  <a:pt x="0" y="190500"/>
                </a:moveTo>
                <a:lnTo>
                  <a:pt x="1808162" y="190500"/>
                </a:lnTo>
                <a:lnTo>
                  <a:pt x="1808162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79752" y="4050543"/>
            <a:ext cx="319405" cy="190500"/>
          </a:xfrm>
          <a:custGeom>
            <a:avLst/>
            <a:gdLst/>
            <a:ahLst/>
            <a:cxnLst/>
            <a:rect l="l" t="t" r="r" b="b"/>
            <a:pathLst>
              <a:path w="319404" h="190500">
                <a:moveTo>
                  <a:pt x="0" y="190500"/>
                </a:moveTo>
                <a:lnTo>
                  <a:pt x="319087" y="190500"/>
                </a:lnTo>
                <a:lnTo>
                  <a:pt x="319087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8840" y="4050543"/>
            <a:ext cx="638175" cy="190500"/>
          </a:xfrm>
          <a:custGeom>
            <a:avLst/>
            <a:gdLst/>
            <a:ahLst/>
            <a:cxnLst/>
            <a:rect l="l" t="t" r="r" b="b"/>
            <a:pathLst>
              <a:path w="638175" h="190500">
                <a:moveTo>
                  <a:pt x="0" y="190500"/>
                </a:moveTo>
                <a:lnTo>
                  <a:pt x="638175" y="190500"/>
                </a:lnTo>
                <a:lnTo>
                  <a:pt x="638175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7015" y="4050543"/>
            <a:ext cx="106680" cy="190500"/>
          </a:xfrm>
          <a:custGeom>
            <a:avLst/>
            <a:gdLst/>
            <a:ahLst/>
            <a:cxnLst/>
            <a:rect l="l" t="t" r="r" b="b"/>
            <a:pathLst>
              <a:path w="106679" h="190500">
                <a:moveTo>
                  <a:pt x="0" y="190500"/>
                </a:moveTo>
                <a:lnTo>
                  <a:pt x="106362" y="190500"/>
                </a:lnTo>
                <a:lnTo>
                  <a:pt x="106362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43377" y="4050543"/>
            <a:ext cx="425450" cy="190500"/>
          </a:xfrm>
          <a:custGeom>
            <a:avLst/>
            <a:gdLst/>
            <a:ahLst/>
            <a:cxnLst/>
            <a:rect l="l" t="t" r="r" b="b"/>
            <a:pathLst>
              <a:path w="425450" h="190500">
                <a:moveTo>
                  <a:pt x="0" y="190500"/>
                </a:moveTo>
                <a:lnTo>
                  <a:pt x="425450" y="190500"/>
                </a:lnTo>
                <a:lnTo>
                  <a:pt x="42545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8827" y="4050543"/>
            <a:ext cx="2233930" cy="190500"/>
          </a:xfrm>
          <a:custGeom>
            <a:avLst/>
            <a:gdLst/>
            <a:ahLst/>
            <a:cxnLst/>
            <a:rect l="l" t="t" r="r" b="b"/>
            <a:pathLst>
              <a:path w="2233929" h="190500">
                <a:moveTo>
                  <a:pt x="0" y="190500"/>
                </a:moveTo>
                <a:lnTo>
                  <a:pt x="2233612" y="190500"/>
                </a:lnTo>
                <a:lnTo>
                  <a:pt x="2233612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6178" y="2284476"/>
            <a:ext cx="7364730" cy="3021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28009"/>
                </a:solidFill>
                <a:latin typeface="Courier New"/>
                <a:cs typeface="Courier New"/>
              </a:rPr>
              <a:t>% 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Reconstruction using sinc</a:t>
            </a:r>
            <a:r>
              <a:rPr sz="1400" spc="-35" dirty="0">
                <a:solidFill>
                  <a:srgbClr val="02800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function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028009"/>
                </a:solidFill>
                <a:latin typeface="Courier New"/>
                <a:cs typeface="Courier New"/>
              </a:rPr>
              <a:t>%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028009"/>
                </a:solidFill>
                <a:latin typeface="Courier New"/>
                <a:cs typeface="Courier New"/>
              </a:rPr>
              <a:t>% 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Discrete-time Signal</a:t>
            </a:r>
            <a:r>
              <a:rPr sz="1400" spc="-35" dirty="0">
                <a:solidFill>
                  <a:srgbClr val="02800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x1(n)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ourier New"/>
                <a:cs typeface="Courier New"/>
              </a:rPr>
              <a:t>Ts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5" dirty="0">
                <a:latin typeface="Courier New"/>
                <a:cs typeface="Courier New"/>
              </a:rPr>
              <a:t>0.0002; Fs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5" dirty="0">
                <a:latin typeface="Courier New"/>
                <a:cs typeface="Courier New"/>
              </a:rPr>
              <a:t>1/Ts; </a:t>
            </a:r>
            <a:r>
              <a:rPr sz="1400" dirty="0">
                <a:latin typeface="Courier New"/>
                <a:cs typeface="Courier New"/>
              </a:rPr>
              <a:t>n = </a:t>
            </a:r>
            <a:r>
              <a:rPr sz="1400" spc="-5" dirty="0">
                <a:latin typeface="Courier New"/>
                <a:cs typeface="Courier New"/>
              </a:rPr>
              <a:t>-25:1:25; nTs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1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n*Ts;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30"/>
              </a:lnSpc>
              <a:spcBef>
                <a:spcPts val="25"/>
              </a:spcBef>
            </a:pPr>
            <a:r>
              <a:rPr sz="1400" dirty="0">
                <a:latin typeface="Courier New"/>
                <a:cs typeface="Courier New"/>
              </a:rPr>
              <a:t>x 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exp(-1000*abs(nTs));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30"/>
              </a:lnSpc>
            </a:pPr>
            <a:r>
              <a:rPr sz="1400" dirty="0">
                <a:solidFill>
                  <a:srgbClr val="028009"/>
                </a:solidFill>
                <a:latin typeface="Courier New"/>
                <a:cs typeface="Courier New"/>
              </a:rPr>
              <a:t>% 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Analog Signal</a:t>
            </a:r>
            <a:r>
              <a:rPr sz="1400" spc="-35" dirty="0">
                <a:solidFill>
                  <a:srgbClr val="028009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reconstruction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Courier New"/>
                <a:cs typeface="Courier New"/>
              </a:rPr>
              <a:t>Dt </a:t>
            </a:r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0.00005;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Courier New"/>
                <a:cs typeface="Courier New"/>
              </a:rPr>
              <a:t>t =</a:t>
            </a:r>
            <a:r>
              <a:rPr sz="1400" spc="-2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-0.005:Dt:0.005;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latin typeface="Courier New"/>
                <a:cs typeface="Courier New"/>
              </a:rPr>
              <a:t>xa </a:t>
            </a:r>
            <a:r>
              <a:rPr sz="1400" dirty="0">
                <a:latin typeface="Courier New"/>
                <a:cs typeface="Courier New"/>
              </a:rPr>
              <a:t>= x *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sinc(Fs*(ones(length(nTs),1)*t-nTs'*ones(1,length(t))));</a:t>
            </a:r>
            <a:endParaRPr sz="1400">
              <a:latin typeface="Courier New"/>
              <a:cs typeface="Courier New"/>
            </a:endParaRPr>
          </a:p>
          <a:p>
            <a:pPr marL="12700" marR="5641975">
              <a:lnSpc>
                <a:spcPts val="1580"/>
              </a:lnSpc>
              <a:spcBef>
                <a:spcPts val="160"/>
              </a:spcBef>
            </a:pPr>
            <a:r>
              <a:rPr sz="1400" dirty="0">
                <a:solidFill>
                  <a:srgbClr val="028009"/>
                </a:solidFill>
                <a:latin typeface="Courier New"/>
                <a:cs typeface="Courier New"/>
              </a:rPr>
              <a:t>% </a:t>
            </a:r>
            <a:r>
              <a:rPr sz="1400" spc="-5" dirty="0">
                <a:solidFill>
                  <a:srgbClr val="028009"/>
                </a:solidFill>
                <a:latin typeface="Courier New"/>
                <a:cs typeface="Courier New"/>
              </a:rPr>
              <a:t>Plots  </a:t>
            </a:r>
            <a:r>
              <a:rPr sz="1400" spc="-5" dirty="0">
                <a:latin typeface="Courier New"/>
                <a:cs typeface="Courier New"/>
              </a:rPr>
              <a:t>plot(t*1000,xa);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0"/>
              </a:lnSpc>
            </a:pPr>
            <a:r>
              <a:rPr sz="1400" spc="-5" dirty="0">
                <a:latin typeface="Courier New"/>
                <a:cs typeface="Courier New"/>
              </a:rPr>
              <a:t>xlabel(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't in msec.'</a:t>
            </a:r>
            <a:r>
              <a:rPr sz="1400" spc="-5" dirty="0">
                <a:latin typeface="Courier New"/>
                <a:cs typeface="Courier New"/>
              </a:rPr>
              <a:t>);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ylabel(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'xa(t)'</a:t>
            </a:r>
            <a:r>
              <a:rPr sz="1400" spc="-5" dirty="0"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1400"/>
              </a:lnSpc>
            </a:pPr>
            <a:r>
              <a:rPr sz="1400" spc="-5" dirty="0">
                <a:latin typeface="Courier New"/>
                <a:cs typeface="Courier New"/>
              </a:rPr>
              <a:t>title(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'Reconstructed Signal from x1(n) using sinc function'</a:t>
            </a:r>
            <a:r>
              <a:rPr sz="1400" spc="-5" dirty="0">
                <a:latin typeface="Courier New"/>
                <a:cs typeface="Courier New"/>
              </a:rPr>
              <a:t>); hold 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on  </a:t>
            </a:r>
            <a:r>
              <a:rPr sz="1400" spc="-5" dirty="0">
                <a:latin typeface="Courier New"/>
                <a:cs typeface="Courier New"/>
              </a:rPr>
              <a:t>stem(n*Ts*1000,x); hold</a:t>
            </a:r>
            <a:r>
              <a:rPr sz="1400" spc="-15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off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50925" y="1594658"/>
            <a:ext cx="5029198" cy="1980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4160" y="1275520"/>
            <a:ext cx="245638" cy="211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0516" y="1206500"/>
            <a:ext cx="297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2534920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b="1" spc="-5" dirty="0">
                <a:latin typeface="맑은 고딕"/>
                <a:cs typeface="맑은 고딕"/>
              </a:rPr>
              <a:t>Ex2</a:t>
            </a:r>
            <a:r>
              <a:rPr sz="1800" spc="-5" dirty="0">
                <a:latin typeface="맑은 고딕"/>
                <a:cs typeface="맑은 고딕"/>
              </a:rPr>
              <a:t>. For</a:t>
            </a:r>
            <a:r>
              <a:rPr sz="1800" spc="3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the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signal	</a:t>
            </a:r>
            <a:r>
              <a:rPr sz="1800" spc="204" dirty="0">
                <a:latin typeface="Cambria Math"/>
                <a:cs typeface="Cambria Math"/>
              </a:rPr>
              <a:t>𝑥</a:t>
            </a:r>
            <a:r>
              <a:rPr sz="1950" spc="307" baseline="-14957" dirty="0">
                <a:latin typeface="Cambria Math"/>
                <a:cs typeface="Cambria Math"/>
              </a:rPr>
              <a:t>!</a:t>
            </a:r>
            <a:r>
              <a:rPr sz="1950" spc="412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37721" y="1240871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4">
                <a:moveTo>
                  <a:pt x="0" y="0"/>
                </a:moveTo>
                <a:lnTo>
                  <a:pt x="0" y="150025"/>
                </a:lnTo>
              </a:path>
            </a:pathLst>
          </a:custGeom>
          <a:ln w="12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07419" y="1240871"/>
            <a:ext cx="0" cy="150495"/>
          </a:xfrm>
          <a:custGeom>
            <a:avLst/>
            <a:gdLst/>
            <a:ahLst/>
            <a:cxnLst/>
            <a:rect l="l" t="t" r="r" b="b"/>
            <a:pathLst>
              <a:path h="150494">
                <a:moveTo>
                  <a:pt x="0" y="0"/>
                </a:moveTo>
                <a:lnTo>
                  <a:pt x="0" y="150025"/>
                </a:lnTo>
              </a:path>
            </a:pathLst>
          </a:custGeom>
          <a:ln w="12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00682" y="1121155"/>
            <a:ext cx="1019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aseline="-20061" dirty="0">
                <a:latin typeface="Cambria Math"/>
                <a:cs typeface="Cambria Math"/>
              </a:rPr>
              <a:t>= </a:t>
            </a:r>
            <a:r>
              <a:rPr sz="2700" spc="187" baseline="-20061" dirty="0">
                <a:latin typeface="Cambria Math"/>
                <a:cs typeface="Cambria Math"/>
              </a:rPr>
              <a:t>𝑒</a:t>
            </a:r>
            <a:r>
              <a:rPr sz="1300" spc="125" dirty="0">
                <a:latin typeface="Cambria Math"/>
                <a:cs typeface="Cambria Math"/>
              </a:rPr>
              <a:t>"#$$$</a:t>
            </a:r>
            <a:r>
              <a:rPr sz="1300" spc="180" dirty="0">
                <a:latin typeface="Cambria Math"/>
                <a:cs typeface="Cambria Math"/>
              </a:rPr>
              <a:t> </a:t>
            </a:r>
            <a:r>
              <a:rPr sz="1300" spc="-585" dirty="0">
                <a:latin typeface="Cambria Math"/>
                <a:cs typeface="Cambria Math"/>
              </a:rPr>
              <a:t>%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67518" y="1669122"/>
            <a:ext cx="190494" cy="16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85724" y="1644076"/>
            <a:ext cx="401320" cy="215265"/>
          </a:xfrm>
          <a:custGeom>
            <a:avLst/>
            <a:gdLst/>
            <a:ahLst/>
            <a:cxnLst/>
            <a:rect l="l" t="t" r="r" b="b"/>
            <a:pathLst>
              <a:path w="401320" h="215264">
                <a:moveTo>
                  <a:pt x="344353" y="0"/>
                </a:moveTo>
                <a:lnTo>
                  <a:pt x="342183" y="7119"/>
                </a:lnTo>
                <a:lnTo>
                  <a:pt x="352050" y="12236"/>
                </a:lnTo>
                <a:lnTo>
                  <a:pt x="360642" y="19686"/>
                </a:lnTo>
                <a:lnTo>
                  <a:pt x="378729" y="55666"/>
                </a:lnTo>
                <a:lnTo>
                  <a:pt x="384809" y="107478"/>
                </a:lnTo>
                <a:lnTo>
                  <a:pt x="384134" y="126304"/>
                </a:lnTo>
                <a:lnTo>
                  <a:pt x="374000" y="173243"/>
                </a:lnTo>
                <a:lnTo>
                  <a:pt x="342183" y="207665"/>
                </a:lnTo>
                <a:lnTo>
                  <a:pt x="344353" y="214783"/>
                </a:lnTo>
                <a:lnTo>
                  <a:pt x="378000" y="191360"/>
                </a:lnTo>
                <a:lnTo>
                  <a:pt x="397116" y="145374"/>
                </a:lnTo>
                <a:lnTo>
                  <a:pt x="400783" y="107392"/>
                </a:lnTo>
                <a:lnTo>
                  <a:pt x="399867" y="87717"/>
                </a:lnTo>
                <a:lnTo>
                  <a:pt x="386112" y="36897"/>
                </a:lnTo>
                <a:lnTo>
                  <a:pt x="357120" y="4975"/>
                </a:lnTo>
                <a:lnTo>
                  <a:pt x="344353" y="0"/>
                </a:lnTo>
                <a:close/>
              </a:path>
              <a:path w="401320" h="215264">
                <a:moveTo>
                  <a:pt x="56427" y="0"/>
                </a:moveTo>
                <a:lnTo>
                  <a:pt x="22779" y="23424"/>
                </a:lnTo>
                <a:lnTo>
                  <a:pt x="3664" y="69410"/>
                </a:lnTo>
                <a:lnTo>
                  <a:pt x="0" y="107478"/>
                </a:lnTo>
                <a:lnTo>
                  <a:pt x="912" y="127067"/>
                </a:lnTo>
                <a:lnTo>
                  <a:pt x="14668" y="177887"/>
                </a:lnTo>
                <a:lnTo>
                  <a:pt x="43659" y="209808"/>
                </a:lnTo>
                <a:lnTo>
                  <a:pt x="56427" y="214783"/>
                </a:lnTo>
                <a:lnTo>
                  <a:pt x="58597" y="207665"/>
                </a:lnTo>
                <a:lnTo>
                  <a:pt x="48730" y="202551"/>
                </a:lnTo>
                <a:lnTo>
                  <a:pt x="40137" y="195109"/>
                </a:lnTo>
                <a:lnTo>
                  <a:pt x="22050" y="159186"/>
                </a:lnTo>
                <a:lnTo>
                  <a:pt x="15973" y="107392"/>
                </a:lnTo>
                <a:lnTo>
                  <a:pt x="16645" y="88612"/>
                </a:lnTo>
                <a:lnTo>
                  <a:pt x="26779" y="41586"/>
                </a:lnTo>
                <a:lnTo>
                  <a:pt x="58597" y="7119"/>
                </a:lnTo>
                <a:lnTo>
                  <a:pt x="564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4076" y="45211"/>
            <a:ext cx="4312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Sampling and</a:t>
            </a:r>
            <a:r>
              <a:rPr sz="2400" spc="-3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Reconstruction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274076" y="510539"/>
            <a:ext cx="1276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Example</a:t>
            </a:r>
            <a:r>
              <a:rPr sz="2000" b="1" spc="-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2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  <a:tabLst>
                <a:tab pos="1397000" algn="l"/>
              </a:tabLst>
            </a:pPr>
            <a:r>
              <a:rPr spc="-5" dirty="0"/>
              <a:t>(a) Sample</a:t>
            </a:r>
            <a:r>
              <a:rPr dirty="0"/>
              <a:t> </a:t>
            </a:r>
            <a:r>
              <a:rPr spc="155" dirty="0">
                <a:latin typeface="Cambria Math"/>
                <a:cs typeface="Cambria Math"/>
              </a:rPr>
              <a:t>𝑥</a:t>
            </a:r>
            <a:r>
              <a:rPr sz="1500" spc="232" baseline="-16666" dirty="0">
                <a:latin typeface="Cambria Math"/>
                <a:cs typeface="Cambria Math"/>
              </a:rPr>
              <a:t>!</a:t>
            </a:r>
            <a:r>
              <a:rPr sz="1500" spc="390" baseline="-16666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𝑡	</a:t>
            </a:r>
            <a:r>
              <a:rPr sz="1400" spc="-5" dirty="0"/>
              <a:t>at sampling frequency </a:t>
            </a:r>
            <a:r>
              <a:rPr sz="1400" dirty="0">
                <a:latin typeface="Cambria Math"/>
                <a:cs typeface="Cambria Math"/>
              </a:rPr>
              <a:t>𝑓</a:t>
            </a:r>
            <a:r>
              <a:rPr sz="1350" baseline="-18518" dirty="0">
                <a:latin typeface="Cambria Math"/>
                <a:cs typeface="Cambria Math"/>
              </a:rPr>
              <a:t>𝑠</a:t>
            </a:r>
            <a:r>
              <a:rPr sz="1400" dirty="0"/>
              <a:t>=5k </a:t>
            </a:r>
            <a:r>
              <a:rPr sz="1400" spc="-5" dirty="0"/>
              <a:t>sample/sec to obtain </a:t>
            </a:r>
            <a:r>
              <a:rPr sz="1400" spc="25" dirty="0">
                <a:latin typeface="Cambria Math"/>
                <a:cs typeface="Cambria Math"/>
              </a:rPr>
              <a:t>𝑥</a:t>
            </a:r>
            <a:r>
              <a:rPr sz="1500" spc="37" baseline="-16666" dirty="0">
                <a:latin typeface="Cambria Math"/>
                <a:cs typeface="Cambria Math"/>
              </a:rPr>
              <a:t>"</a:t>
            </a:r>
            <a:r>
              <a:rPr sz="1400" spc="25" dirty="0">
                <a:latin typeface="Cambria Math"/>
                <a:cs typeface="Cambria Math"/>
              </a:rPr>
              <a:t>[𝑛]</a:t>
            </a:r>
            <a:r>
              <a:rPr sz="1400" spc="25" dirty="0"/>
              <a:t>. </a:t>
            </a:r>
            <a:r>
              <a:rPr sz="1400" spc="-5" dirty="0"/>
              <a:t>Plot </a:t>
            </a:r>
            <a:r>
              <a:rPr sz="1400" dirty="0">
                <a:latin typeface="Cambria Math"/>
                <a:cs typeface="Cambria Math"/>
              </a:rPr>
              <a:t>𝑋 </a:t>
            </a:r>
            <a:r>
              <a:rPr sz="1400" spc="65" dirty="0">
                <a:latin typeface="Cambria Math"/>
                <a:cs typeface="Cambria Math"/>
              </a:rPr>
              <a:t>𝑒</a:t>
            </a:r>
            <a:r>
              <a:rPr sz="1500" spc="97" baseline="27777" dirty="0">
                <a:latin typeface="Cambria Math"/>
                <a:cs typeface="Cambria Math"/>
              </a:rPr>
              <a:t>#$</a:t>
            </a:r>
            <a:r>
              <a:rPr sz="1500" spc="300" baseline="27777" dirty="0">
                <a:latin typeface="Cambria Math"/>
                <a:cs typeface="Cambria Math"/>
              </a:rPr>
              <a:t> </a:t>
            </a:r>
            <a:r>
              <a:rPr sz="1400" dirty="0"/>
              <a:t>.</a:t>
            </a:r>
            <a:endParaRPr sz="1400">
              <a:latin typeface="Cambria Math"/>
              <a:cs typeface="Cambria Math"/>
            </a:endParaRPr>
          </a:p>
          <a:p>
            <a:pPr marL="128270" marR="5284470">
              <a:lnSpc>
                <a:spcPct val="101400"/>
              </a:lnSpc>
              <a:spcBef>
                <a:spcPts val="335"/>
              </a:spcBef>
            </a:pPr>
            <a:r>
              <a:rPr dirty="0">
                <a:solidFill>
                  <a:srgbClr val="028009"/>
                </a:solidFill>
                <a:latin typeface="Courier New"/>
                <a:cs typeface="Courier New"/>
              </a:rPr>
              <a:t>% </a:t>
            </a:r>
            <a:r>
              <a:rPr spc="-5" dirty="0">
                <a:solidFill>
                  <a:srgbClr val="028009"/>
                </a:solidFill>
                <a:latin typeface="Courier New"/>
                <a:cs typeface="Courier New"/>
              </a:rPr>
              <a:t>Analog</a:t>
            </a:r>
            <a:r>
              <a:rPr spc="-114" dirty="0">
                <a:solidFill>
                  <a:srgbClr val="028009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028009"/>
                </a:solidFill>
                <a:latin typeface="Courier New"/>
                <a:cs typeface="Courier New"/>
              </a:rPr>
              <a:t>Signal  </a:t>
            </a:r>
            <a:r>
              <a:rPr spc="-5" dirty="0">
                <a:latin typeface="Courier New"/>
                <a:cs typeface="Courier New"/>
              </a:rPr>
              <a:t>Dt </a:t>
            </a:r>
            <a:r>
              <a:rPr dirty="0">
                <a:latin typeface="Courier New"/>
                <a:cs typeface="Courier New"/>
              </a:rPr>
              <a:t>=</a:t>
            </a:r>
            <a:r>
              <a:rPr spc="-65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0.00005;</a:t>
            </a:r>
          </a:p>
          <a:p>
            <a:pPr marL="128270">
              <a:lnSpc>
                <a:spcPct val="100000"/>
              </a:lnSpc>
              <a:spcBef>
                <a:spcPts val="25"/>
              </a:spcBef>
            </a:pPr>
            <a:r>
              <a:rPr dirty="0">
                <a:latin typeface="Courier New"/>
                <a:cs typeface="Courier New"/>
              </a:rPr>
              <a:t>t =</a:t>
            </a:r>
            <a:r>
              <a:rPr spc="-25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-0.005:Dt:0.005;</a:t>
            </a:r>
          </a:p>
          <a:p>
            <a:pPr marL="128270">
              <a:lnSpc>
                <a:spcPct val="100000"/>
              </a:lnSpc>
              <a:spcBef>
                <a:spcPts val="25"/>
              </a:spcBef>
            </a:pPr>
            <a:r>
              <a:rPr spc="-5" dirty="0">
                <a:latin typeface="Courier New"/>
                <a:cs typeface="Courier New"/>
              </a:rPr>
              <a:t>xa </a:t>
            </a:r>
            <a:r>
              <a:rPr dirty="0">
                <a:latin typeface="Courier New"/>
                <a:cs typeface="Courier New"/>
              </a:rPr>
              <a:t>=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exp(-1000*abs(t));</a:t>
            </a:r>
          </a:p>
          <a:p>
            <a:pPr marL="128270">
              <a:lnSpc>
                <a:spcPts val="1630"/>
              </a:lnSpc>
              <a:spcBef>
                <a:spcPts val="20"/>
              </a:spcBef>
            </a:pPr>
            <a:r>
              <a:rPr dirty="0">
                <a:solidFill>
                  <a:srgbClr val="028009"/>
                </a:solidFill>
                <a:latin typeface="Courier New"/>
                <a:cs typeface="Courier New"/>
              </a:rPr>
              <a:t>% </a:t>
            </a:r>
            <a:r>
              <a:rPr spc="-5" dirty="0">
                <a:solidFill>
                  <a:srgbClr val="028009"/>
                </a:solidFill>
                <a:latin typeface="Courier New"/>
                <a:cs typeface="Courier New"/>
              </a:rPr>
              <a:t>Discrete-time</a:t>
            </a:r>
            <a:r>
              <a:rPr spc="-25" dirty="0">
                <a:solidFill>
                  <a:srgbClr val="028009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028009"/>
                </a:solidFill>
                <a:latin typeface="Courier New"/>
                <a:cs typeface="Courier New"/>
              </a:rPr>
              <a:t>Signal</a:t>
            </a:r>
          </a:p>
          <a:p>
            <a:pPr marL="128270">
              <a:lnSpc>
                <a:spcPts val="1630"/>
              </a:lnSpc>
            </a:pPr>
            <a:r>
              <a:rPr spc="-5" dirty="0">
                <a:solidFill>
                  <a:srgbClr val="FF0000"/>
                </a:solidFill>
                <a:latin typeface="Courier New"/>
                <a:cs typeface="Courier New"/>
              </a:rPr>
              <a:t>Ts </a:t>
            </a:r>
            <a:r>
              <a:rPr dirty="0">
                <a:solidFill>
                  <a:srgbClr val="FF0000"/>
                </a:solidFill>
                <a:latin typeface="Courier New"/>
                <a:cs typeface="Courier New"/>
              </a:rPr>
              <a:t>= </a:t>
            </a:r>
            <a:r>
              <a:rPr spc="-5" dirty="0">
                <a:solidFill>
                  <a:srgbClr val="FF0000"/>
                </a:solidFill>
                <a:latin typeface="Courier New"/>
                <a:cs typeface="Courier New"/>
              </a:rPr>
              <a:t>0.0002</a:t>
            </a:r>
            <a:r>
              <a:rPr spc="-5" dirty="0">
                <a:latin typeface="Courier New"/>
                <a:cs typeface="Courier New"/>
              </a:rPr>
              <a:t>; </a:t>
            </a:r>
            <a:r>
              <a:rPr dirty="0">
                <a:latin typeface="Courier New"/>
                <a:cs typeface="Courier New"/>
              </a:rPr>
              <a:t>n =</a:t>
            </a:r>
            <a:r>
              <a:rPr spc="-45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-25:1:25;</a:t>
            </a:r>
          </a:p>
          <a:p>
            <a:pPr marL="128270">
              <a:lnSpc>
                <a:spcPct val="100000"/>
              </a:lnSpc>
              <a:spcBef>
                <a:spcPts val="25"/>
              </a:spcBef>
            </a:pPr>
            <a:r>
              <a:rPr dirty="0">
                <a:latin typeface="Courier New"/>
                <a:cs typeface="Courier New"/>
              </a:rPr>
              <a:t>x =</a:t>
            </a:r>
            <a:r>
              <a:rPr spc="-25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exp(-1000*abs(n*Ts));</a:t>
            </a:r>
          </a:p>
          <a:p>
            <a:pPr marL="128270" marR="3369310">
              <a:lnSpc>
                <a:spcPct val="101400"/>
              </a:lnSpc>
            </a:pPr>
            <a:r>
              <a:rPr dirty="0">
                <a:solidFill>
                  <a:srgbClr val="028009"/>
                </a:solidFill>
                <a:latin typeface="Courier New"/>
                <a:cs typeface="Courier New"/>
              </a:rPr>
              <a:t>% </a:t>
            </a:r>
            <a:r>
              <a:rPr spc="-5" dirty="0">
                <a:solidFill>
                  <a:srgbClr val="028009"/>
                </a:solidFill>
                <a:latin typeface="Courier New"/>
                <a:cs typeface="Courier New"/>
              </a:rPr>
              <a:t>Discrete-time Fourier</a:t>
            </a:r>
            <a:r>
              <a:rPr spc="-114" dirty="0">
                <a:solidFill>
                  <a:srgbClr val="028009"/>
                </a:solidFill>
                <a:latin typeface="Courier New"/>
                <a:cs typeface="Courier New"/>
              </a:rPr>
              <a:t> </a:t>
            </a:r>
            <a:r>
              <a:rPr spc="-5" dirty="0">
                <a:solidFill>
                  <a:srgbClr val="028009"/>
                </a:solidFill>
                <a:latin typeface="Courier New"/>
                <a:cs typeface="Courier New"/>
              </a:rPr>
              <a:t>transform  </a:t>
            </a:r>
            <a:r>
              <a:rPr dirty="0">
                <a:latin typeface="Courier New"/>
                <a:cs typeface="Courier New"/>
              </a:rPr>
              <a:t>K = </a:t>
            </a:r>
            <a:r>
              <a:rPr spc="-5" dirty="0">
                <a:latin typeface="Courier New"/>
                <a:cs typeface="Courier New"/>
              </a:rPr>
              <a:t>500; </a:t>
            </a:r>
            <a:r>
              <a:rPr dirty="0">
                <a:latin typeface="Courier New"/>
                <a:cs typeface="Courier New"/>
              </a:rPr>
              <a:t>k =</a:t>
            </a:r>
            <a:r>
              <a:rPr spc="-70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-K:1:K;</a:t>
            </a:r>
          </a:p>
          <a:p>
            <a:pPr marL="128270">
              <a:lnSpc>
                <a:spcPts val="1630"/>
              </a:lnSpc>
              <a:spcBef>
                <a:spcPts val="25"/>
              </a:spcBef>
            </a:pPr>
            <a:r>
              <a:rPr dirty="0">
                <a:latin typeface="Courier New"/>
                <a:cs typeface="Courier New"/>
              </a:rPr>
              <a:t>w =</a:t>
            </a:r>
            <a:r>
              <a:rPr spc="-25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pi*k/K;</a:t>
            </a:r>
          </a:p>
          <a:p>
            <a:pPr marL="128270">
              <a:lnSpc>
                <a:spcPts val="1630"/>
              </a:lnSpc>
            </a:pPr>
            <a:r>
              <a:rPr dirty="0">
                <a:latin typeface="Courier New"/>
                <a:cs typeface="Courier New"/>
              </a:rPr>
              <a:t>X = x *</a:t>
            </a:r>
            <a:r>
              <a:rPr spc="-50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exp(-j*n'*w);</a:t>
            </a:r>
          </a:p>
          <a:p>
            <a:pPr marL="128270">
              <a:lnSpc>
                <a:spcPct val="100000"/>
              </a:lnSpc>
              <a:spcBef>
                <a:spcPts val="25"/>
              </a:spcBef>
            </a:pPr>
            <a:r>
              <a:rPr dirty="0">
                <a:latin typeface="Courier New"/>
                <a:cs typeface="Courier New"/>
              </a:rPr>
              <a:t>X =</a:t>
            </a:r>
            <a:r>
              <a:rPr spc="-25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real(X);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128270" marR="2624455">
              <a:lnSpc>
                <a:spcPct val="99600"/>
              </a:lnSpc>
            </a:pPr>
            <a:r>
              <a:rPr spc="-5" dirty="0">
                <a:latin typeface="Courier New"/>
                <a:cs typeface="Courier New"/>
              </a:rPr>
              <a:t>subplot(2,1,1);plot(t*1000,xa);grid;  xlabel(</a:t>
            </a:r>
            <a:r>
              <a:rPr spc="-5" dirty="0">
                <a:solidFill>
                  <a:srgbClr val="AA04F9"/>
                </a:solidFill>
                <a:latin typeface="Courier New"/>
                <a:cs typeface="Courier New"/>
              </a:rPr>
              <a:t>'t in msec.'</a:t>
            </a:r>
            <a:r>
              <a:rPr spc="-5" dirty="0">
                <a:latin typeface="Courier New"/>
                <a:cs typeface="Courier New"/>
              </a:rPr>
              <a:t>); ylabel(</a:t>
            </a:r>
            <a:r>
              <a:rPr spc="-5" dirty="0">
                <a:solidFill>
                  <a:srgbClr val="AA04F9"/>
                </a:solidFill>
                <a:latin typeface="Courier New"/>
                <a:cs typeface="Courier New"/>
              </a:rPr>
              <a:t>'x1(n)'</a:t>
            </a:r>
            <a:r>
              <a:rPr spc="-5" dirty="0">
                <a:latin typeface="Courier New"/>
                <a:cs typeface="Courier New"/>
              </a:rPr>
              <a:t>)  title(</a:t>
            </a:r>
            <a:r>
              <a:rPr spc="-5" dirty="0">
                <a:solidFill>
                  <a:srgbClr val="AA04F9"/>
                </a:solidFill>
                <a:latin typeface="Courier New"/>
                <a:cs typeface="Courier New"/>
              </a:rPr>
              <a:t>'Discrete Signal'</a:t>
            </a:r>
            <a:r>
              <a:rPr spc="-5" dirty="0">
                <a:latin typeface="Courier New"/>
                <a:cs typeface="Courier New"/>
              </a:rPr>
              <a:t>); hold </a:t>
            </a:r>
            <a:r>
              <a:rPr spc="-5" dirty="0">
                <a:solidFill>
                  <a:srgbClr val="AA04F9"/>
                </a:solidFill>
                <a:latin typeface="Courier New"/>
                <a:cs typeface="Courier New"/>
              </a:rPr>
              <a:t>on  </a:t>
            </a:r>
            <a:r>
              <a:rPr spc="-5" dirty="0">
                <a:latin typeface="Courier New"/>
                <a:cs typeface="Courier New"/>
              </a:rPr>
              <a:t>stem(n*Ts*1000,x); gtext(</a:t>
            </a:r>
            <a:r>
              <a:rPr spc="-5" dirty="0">
                <a:solidFill>
                  <a:srgbClr val="AA04F9"/>
                </a:solidFill>
                <a:latin typeface="Courier New"/>
                <a:cs typeface="Courier New"/>
              </a:rPr>
              <a:t>'Ts=0.2 msec'</a:t>
            </a:r>
            <a:r>
              <a:rPr spc="-5" dirty="0">
                <a:latin typeface="Courier New"/>
                <a:cs typeface="Courier New"/>
              </a:rPr>
              <a:t>);  subplot(2,1,2);plot(w/pi,X);grid;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4308" y="5719572"/>
            <a:ext cx="534352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ourier New"/>
                <a:cs typeface="Courier New"/>
              </a:rPr>
              <a:t>xlabel(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'Frequency in pi units'</a:t>
            </a:r>
            <a:r>
              <a:rPr sz="1400" spc="-5" dirty="0">
                <a:latin typeface="Courier New"/>
                <a:cs typeface="Courier New"/>
              </a:rPr>
              <a:t>); ylabel(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'X1(w)'</a:t>
            </a:r>
            <a:r>
              <a:rPr sz="1400" spc="-5" dirty="0">
                <a:latin typeface="Courier New"/>
                <a:cs typeface="Courier New"/>
              </a:rPr>
              <a:t>)  title(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'Discrete-time Fourier Transform'</a:t>
            </a:r>
            <a:r>
              <a:rPr sz="1400" spc="-5" dirty="0">
                <a:latin typeface="Courier New"/>
                <a:cs typeface="Courier New"/>
              </a:rPr>
              <a:t>); hold</a:t>
            </a:r>
            <a:r>
              <a:rPr sz="1400" spc="-100" dirty="0"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A04F9"/>
                </a:solidFill>
                <a:latin typeface="Courier New"/>
                <a:cs typeface="Courier New"/>
              </a:rPr>
              <a:t>off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418449" y="2210477"/>
          <a:ext cx="3378194" cy="1097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78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78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78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78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7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78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262626"/>
                      </a:solidFill>
                      <a:prstDash val="solid"/>
                    </a:lnL>
                    <a:lnR w="6350">
                      <a:solidFill>
                        <a:srgbClr val="262626"/>
                      </a:solidFill>
                      <a:prstDash val="solid"/>
                    </a:lnR>
                    <a:lnT w="6350">
                      <a:solidFill>
                        <a:srgbClr val="262626"/>
                      </a:solidFill>
                      <a:prstDash val="solid"/>
                    </a:lnT>
                    <a:lnB w="6350">
                      <a:solidFill>
                        <a:srgbClr val="26262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381066" y="3375300"/>
            <a:ext cx="75068" cy="6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9169" y="3374469"/>
            <a:ext cx="74321" cy="64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57263" y="3374157"/>
            <a:ext cx="74579" cy="66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95368" y="3374157"/>
            <a:ext cx="73955" cy="65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33471" y="3374157"/>
            <a:ext cx="62230" cy="65405"/>
          </a:xfrm>
          <a:custGeom>
            <a:avLst/>
            <a:gdLst/>
            <a:ahLst/>
            <a:cxnLst/>
            <a:rect l="l" t="t" r="r" b="b"/>
            <a:pathLst>
              <a:path w="62229" h="65404">
                <a:moveTo>
                  <a:pt x="24513" y="37706"/>
                </a:moveTo>
                <a:lnTo>
                  <a:pt x="0" y="37706"/>
                </a:lnTo>
                <a:lnTo>
                  <a:pt x="0" y="45807"/>
                </a:lnTo>
                <a:lnTo>
                  <a:pt x="24513" y="45807"/>
                </a:lnTo>
                <a:lnTo>
                  <a:pt x="24513" y="37706"/>
                </a:lnTo>
                <a:close/>
              </a:path>
              <a:path w="62229" h="65404">
                <a:moveTo>
                  <a:pt x="62011" y="14438"/>
                </a:moveTo>
                <a:lnTo>
                  <a:pt x="54117" y="14438"/>
                </a:lnTo>
                <a:lnTo>
                  <a:pt x="54117" y="65232"/>
                </a:lnTo>
                <a:lnTo>
                  <a:pt x="62011" y="65232"/>
                </a:lnTo>
                <a:lnTo>
                  <a:pt x="62011" y="14438"/>
                </a:lnTo>
                <a:close/>
              </a:path>
              <a:path w="62229" h="65404">
                <a:moveTo>
                  <a:pt x="62011" y="0"/>
                </a:moveTo>
                <a:lnTo>
                  <a:pt x="56922" y="0"/>
                </a:lnTo>
                <a:lnTo>
                  <a:pt x="55571" y="2805"/>
                </a:lnTo>
                <a:lnTo>
                  <a:pt x="53182" y="5713"/>
                </a:lnTo>
                <a:lnTo>
                  <a:pt x="46535" y="11737"/>
                </a:lnTo>
                <a:lnTo>
                  <a:pt x="42588" y="14230"/>
                </a:lnTo>
                <a:lnTo>
                  <a:pt x="38121" y="16308"/>
                </a:lnTo>
                <a:lnTo>
                  <a:pt x="38121" y="23995"/>
                </a:lnTo>
                <a:lnTo>
                  <a:pt x="54117" y="14438"/>
                </a:lnTo>
                <a:lnTo>
                  <a:pt x="62011" y="14438"/>
                </a:lnTo>
                <a:lnTo>
                  <a:pt x="62011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88090" y="3374157"/>
            <a:ext cx="42545" cy="66675"/>
          </a:xfrm>
          <a:custGeom>
            <a:avLst/>
            <a:gdLst/>
            <a:ahLst/>
            <a:cxnLst/>
            <a:rect l="l" t="t" r="r" b="b"/>
            <a:pathLst>
              <a:path w="42545" h="66675">
                <a:moveTo>
                  <a:pt x="24617" y="0"/>
                </a:moveTo>
                <a:lnTo>
                  <a:pt x="16412" y="0"/>
                </a:lnTo>
                <a:lnTo>
                  <a:pt x="12465" y="1247"/>
                </a:lnTo>
                <a:lnTo>
                  <a:pt x="9348" y="3843"/>
                </a:lnTo>
                <a:lnTo>
                  <a:pt x="6233" y="6336"/>
                </a:lnTo>
                <a:lnTo>
                  <a:pt x="3947" y="9972"/>
                </a:lnTo>
                <a:lnTo>
                  <a:pt x="2043" y="15373"/>
                </a:lnTo>
                <a:lnTo>
                  <a:pt x="727" y="19320"/>
                </a:lnTo>
                <a:lnTo>
                  <a:pt x="0" y="25552"/>
                </a:lnTo>
                <a:lnTo>
                  <a:pt x="0" y="33239"/>
                </a:lnTo>
                <a:lnTo>
                  <a:pt x="14853" y="66375"/>
                </a:lnTo>
                <a:lnTo>
                  <a:pt x="25864" y="66375"/>
                </a:lnTo>
                <a:lnTo>
                  <a:pt x="29811" y="65128"/>
                </a:lnTo>
                <a:lnTo>
                  <a:pt x="36043" y="59935"/>
                </a:lnTo>
                <a:lnTo>
                  <a:pt x="17451" y="59830"/>
                </a:lnTo>
                <a:lnTo>
                  <a:pt x="14438" y="58064"/>
                </a:lnTo>
                <a:lnTo>
                  <a:pt x="9452" y="51001"/>
                </a:lnTo>
                <a:lnTo>
                  <a:pt x="8206" y="43834"/>
                </a:lnTo>
                <a:lnTo>
                  <a:pt x="8206" y="22539"/>
                </a:lnTo>
                <a:lnTo>
                  <a:pt x="9556" y="15269"/>
                </a:lnTo>
                <a:lnTo>
                  <a:pt x="12256" y="11322"/>
                </a:lnTo>
                <a:lnTo>
                  <a:pt x="14438" y="8206"/>
                </a:lnTo>
                <a:lnTo>
                  <a:pt x="17346" y="6648"/>
                </a:lnTo>
                <a:lnTo>
                  <a:pt x="35856" y="6648"/>
                </a:lnTo>
                <a:lnTo>
                  <a:pt x="35109" y="5505"/>
                </a:lnTo>
                <a:lnTo>
                  <a:pt x="32928" y="3531"/>
                </a:lnTo>
                <a:lnTo>
                  <a:pt x="30331" y="2181"/>
                </a:lnTo>
                <a:lnTo>
                  <a:pt x="27734" y="727"/>
                </a:lnTo>
                <a:lnTo>
                  <a:pt x="24617" y="0"/>
                </a:lnTo>
                <a:close/>
              </a:path>
              <a:path w="42545" h="66675">
                <a:moveTo>
                  <a:pt x="35856" y="6648"/>
                </a:moveTo>
                <a:lnTo>
                  <a:pt x="24825" y="6648"/>
                </a:lnTo>
                <a:lnTo>
                  <a:pt x="27838" y="8413"/>
                </a:lnTo>
                <a:lnTo>
                  <a:pt x="32928" y="15373"/>
                </a:lnTo>
                <a:lnTo>
                  <a:pt x="34174" y="22539"/>
                </a:lnTo>
                <a:lnTo>
                  <a:pt x="34174" y="43834"/>
                </a:lnTo>
                <a:lnTo>
                  <a:pt x="32928" y="50897"/>
                </a:lnTo>
                <a:lnTo>
                  <a:pt x="30435" y="54533"/>
                </a:lnTo>
                <a:lnTo>
                  <a:pt x="27838" y="58064"/>
                </a:lnTo>
                <a:lnTo>
                  <a:pt x="24825" y="59830"/>
                </a:lnTo>
                <a:lnTo>
                  <a:pt x="36114" y="59830"/>
                </a:lnTo>
                <a:lnTo>
                  <a:pt x="38432" y="56403"/>
                </a:lnTo>
                <a:lnTo>
                  <a:pt x="40233" y="50897"/>
                </a:lnTo>
                <a:lnTo>
                  <a:pt x="41549" y="46950"/>
                </a:lnTo>
                <a:lnTo>
                  <a:pt x="42256" y="41729"/>
                </a:lnTo>
                <a:lnTo>
                  <a:pt x="42379" y="26799"/>
                </a:lnTo>
                <a:lnTo>
                  <a:pt x="41860" y="21709"/>
                </a:lnTo>
                <a:lnTo>
                  <a:pt x="40821" y="17866"/>
                </a:lnTo>
                <a:lnTo>
                  <a:pt x="39886" y="14023"/>
                </a:lnTo>
                <a:lnTo>
                  <a:pt x="38536" y="10802"/>
                </a:lnTo>
                <a:lnTo>
                  <a:pt x="35856" y="6648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2324" y="3374157"/>
            <a:ext cx="24130" cy="65405"/>
          </a:xfrm>
          <a:custGeom>
            <a:avLst/>
            <a:gdLst/>
            <a:ahLst/>
            <a:cxnLst/>
            <a:rect l="l" t="t" r="r" b="b"/>
            <a:pathLst>
              <a:path w="24129" h="65404">
                <a:moveTo>
                  <a:pt x="23889" y="14438"/>
                </a:moveTo>
                <a:lnTo>
                  <a:pt x="15891" y="14438"/>
                </a:lnTo>
                <a:lnTo>
                  <a:pt x="15891" y="65232"/>
                </a:lnTo>
                <a:lnTo>
                  <a:pt x="23889" y="65232"/>
                </a:lnTo>
                <a:lnTo>
                  <a:pt x="23889" y="14438"/>
                </a:lnTo>
                <a:close/>
              </a:path>
              <a:path w="24129" h="65404">
                <a:moveTo>
                  <a:pt x="23889" y="0"/>
                </a:moveTo>
                <a:lnTo>
                  <a:pt x="18696" y="0"/>
                </a:lnTo>
                <a:lnTo>
                  <a:pt x="17345" y="2805"/>
                </a:lnTo>
                <a:lnTo>
                  <a:pt x="14956" y="5713"/>
                </a:lnTo>
                <a:lnTo>
                  <a:pt x="8309" y="11737"/>
                </a:lnTo>
                <a:lnTo>
                  <a:pt x="4362" y="14230"/>
                </a:lnTo>
                <a:lnTo>
                  <a:pt x="0" y="16308"/>
                </a:lnTo>
                <a:lnTo>
                  <a:pt x="0" y="23995"/>
                </a:lnTo>
                <a:lnTo>
                  <a:pt x="15891" y="14438"/>
                </a:lnTo>
                <a:lnTo>
                  <a:pt x="23889" y="14438"/>
                </a:lnTo>
                <a:lnTo>
                  <a:pt x="23889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63157" y="3374157"/>
            <a:ext cx="43180" cy="65405"/>
          </a:xfrm>
          <a:custGeom>
            <a:avLst/>
            <a:gdLst/>
            <a:ahLst/>
            <a:cxnLst/>
            <a:rect l="l" t="t" r="r" b="b"/>
            <a:pathLst>
              <a:path w="43179" h="65404">
                <a:moveTo>
                  <a:pt x="39039" y="6648"/>
                </a:moveTo>
                <a:lnTo>
                  <a:pt x="26175" y="6648"/>
                </a:lnTo>
                <a:lnTo>
                  <a:pt x="29084" y="7687"/>
                </a:lnTo>
                <a:lnTo>
                  <a:pt x="33654" y="12049"/>
                </a:lnTo>
                <a:lnTo>
                  <a:pt x="34693" y="14749"/>
                </a:lnTo>
                <a:lnTo>
                  <a:pt x="34693" y="20878"/>
                </a:lnTo>
                <a:lnTo>
                  <a:pt x="12041" y="45081"/>
                </a:lnTo>
                <a:lnTo>
                  <a:pt x="8724" y="48196"/>
                </a:lnTo>
                <a:lnTo>
                  <a:pt x="3843" y="53910"/>
                </a:lnTo>
                <a:lnTo>
                  <a:pt x="2077" y="56818"/>
                </a:lnTo>
                <a:lnTo>
                  <a:pt x="1038" y="59726"/>
                </a:lnTo>
                <a:lnTo>
                  <a:pt x="311" y="61492"/>
                </a:lnTo>
                <a:lnTo>
                  <a:pt x="0" y="63362"/>
                </a:lnTo>
                <a:lnTo>
                  <a:pt x="104" y="65232"/>
                </a:lnTo>
                <a:lnTo>
                  <a:pt x="43003" y="65232"/>
                </a:lnTo>
                <a:lnTo>
                  <a:pt x="43003" y="57544"/>
                </a:lnTo>
                <a:lnTo>
                  <a:pt x="11113" y="57544"/>
                </a:lnTo>
                <a:lnTo>
                  <a:pt x="12049" y="56194"/>
                </a:lnTo>
                <a:lnTo>
                  <a:pt x="13191" y="54740"/>
                </a:lnTo>
                <a:lnTo>
                  <a:pt x="15892" y="51832"/>
                </a:lnTo>
                <a:lnTo>
                  <a:pt x="19008" y="49132"/>
                </a:lnTo>
                <a:lnTo>
                  <a:pt x="23908" y="44977"/>
                </a:lnTo>
                <a:lnTo>
                  <a:pt x="29499" y="40199"/>
                </a:lnTo>
                <a:lnTo>
                  <a:pt x="42857" y="20878"/>
                </a:lnTo>
                <a:lnTo>
                  <a:pt x="42773" y="12673"/>
                </a:lnTo>
                <a:lnTo>
                  <a:pt x="41132" y="8622"/>
                </a:lnTo>
                <a:lnTo>
                  <a:pt x="39039" y="6648"/>
                </a:lnTo>
                <a:close/>
              </a:path>
              <a:path w="43179" h="65404">
                <a:moveTo>
                  <a:pt x="28875" y="0"/>
                </a:moveTo>
                <a:lnTo>
                  <a:pt x="16515" y="0"/>
                </a:lnTo>
                <a:lnTo>
                  <a:pt x="11633" y="1662"/>
                </a:lnTo>
                <a:lnTo>
                  <a:pt x="4258" y="7998"/>
                </a:lnTo>
                <a:lnTo>
                  <a:pt x="2181" y="12673"/>
                </a:lnTo>
                <a:lnTo>
                  <a:pt x="1558" y="18801"/>
                </a:lnTo>
                <a:lnTo>
                  <a:pt x="9763" y="19631"/>
                </a:lnTo>
                <a:lnTo>
                  <a:pt x="9867" y="15581"/>
                </a:lnTo>
                <a:lnTo>
                  <a:pt x="11010" y="12360"/>
                </a:lnTo>
                <a:lnTo>
                  <a:pt x="15580" y="7790"/>
                </a:lnTo>
                <a:lnTo>
                  <a:pt x="18696" y="6648"/>
                </a:lnTo>
                <a:lnTo>
                  <a:pt x="39039" y="6648"/>
                </a:lnTo>
                <a:lnTo>
                  <a:pt x="33862" y="1766"/>
                </a:lnTo>
                <a:lnTo>
                  <a:pt x="28875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02403" y="3374157"/>
            <a:ext cx="43180" cy="66675"/>
          </a:xfrm>
          <a:custGeom>
            <a:avLst/>
            <a:gdLst/>
            <a:ahLst/>
            <a:cxnLst/>
            <a:rect l="l" t="t" r="r" b="b"/>
            <a:pathLst>
              <a:path w="43179" h="66675">
                <a:moveTo>
                  <a:pt x="7998" y="47054"/>
                </a:moveTo>
                <a:lnTo>
                  <a:pt x="0" y="48093"/>
                </a:lnTo>
                <a:lnTo>
                  <a:pt x="519" y="53494"/>
                </a:lnTo>
                <a:lnTo>
                  <a:pt x="2701" y="57961"/>
                </a:lnTo>
                <a:lnTo>
                  <a:pt x="6440" y="61285"/>
                </a:lnTo>
                <a:lnTo>
                  <a:pt x="10180" y="64712"/>
                </a:lnTo>
                <a:lnTo>
                  <a:pt x="14958" y="66375"/>
                </a:lnTo>
                <a:lnTo>
                  <a:pt x="27006" y="66375"/>
                </a:lnTo>
                <a:lnTo>
                  <a:pt x="32200" y="64401"/>
                </a:lnTo>
                <a:lnTo>
                  <a:pt x="37012" y="59830"/>
                </a:lnTo>
                <a:lnTo>
                  <a:pt x="17555" y="59830"/>
                </a:lnTo>
                <a:lnTo>
                  <a:pt x="14853" y="58792"/>
                </a:lnTo>
                <a:lnTo>
                  <a:pt x="10491" y="54844"/>
                </a:lnTo>
                <a:lnTo>
                  <a:pt x="8933" y="51521"/>
                </a:lnTo>
                <a:lnTo>
                  <a:pt x="7998" y="47054"/>
                </a:lnTo>
                <a:close/>
              </a:path>
              <a:path w="43179" h="66675">
                <a:moveTo>
                  <a:pt x="37832" y="33655"/>
                </a:moveTo>
                <a:lnTo>
                  <a:pt x="25034" y="33655"/>
                </a:lnTo>
                <a:lnTo>
                  <a:pt x="28149" y="34798"/>
                </a:lnTo>
                <a:lnTo>
                  <a:pt x="32927" y="39575"/>
                </a:lnTo>
                <a:lnTo>
                  <a:pt x="34070" y="42588"/>
                </a:lnTo>
                <a:lnTo>
                  <a:pt x="34070" y="50067"/>
                </a:lnTo>
                <a:lnTo>
                  <a:pt x="32824" y="53286"/>
                </a:lnTo>
                <a:lnTo>
                  <a:pt x="27630" y="58480"/>
                </a:lnTo>
                <a:lnTo>
                  <a:pt x="24410" y="59830"/>
                </a:lnTo>
                <a:lnTo>
                  <a:pt x="37012" y="59830"/>
                </a:lnTo>
                <a:lnTo>
                  <a:pt x="40510" y="56507"/>
                </a:lnTo>
                <a:lnTo>
                  <a:pt x="42588" y="51728"/>
                </a:lnTo>
                <a:lnTo>
                  <a:pt x="42588" y="41860"/>
                </a:lnTo>
                <a:lnTo>
                  <a:pt x="41445" y="38432"/>
                </a:lnTo>
                <a:lnTo>
                  <a:pt x="39367" y="35628"/>
                </a:lnTo>
                <a:lnTo>
                  <a:pt x="37832" y="33655"/>
                </a:lnTo>
                <a:close/>
              </a:path>
              <a:path w="43179" h="66675">
                <a:moveTo>
                  <a:pt x="17139" y="27525"/>
                </a:moveTo>
                <a:lnTo>
                  <a:pt x="16620" y="27525"/>
                </a:lnTo>
                <a:lnTo>
                  <a:pt x="15788" y="34485"/>
                </a:lnTo>
                <a:lnTo>
                  <a:pt x="17970" y="33863"/>
                </a:lnTo>
                <a:lnTo>
                  <a:pt x="19839" y="33655"/>
                </a:lnTo>
                <a:lnTo>
                  <a:pt x="37832" y="33655"/>
                </a:lnTo>
                <a:lnTo>
                  <a:pt x="37186" y="32824"/>
                </a:lnTo>
                <a:lnTo>
                  <a:pt x="34278" y="30953"/>
                </a:lnTo>
                <a:lnTo>
                  <a:pt x="30435" y="30123"/>
                </a:lnTo>
                <a:lnTo>
                  <a:pt x="33343" y="28668"/>
                </a:lnTo>
                <a:lnTo>
                  <a:pt x="34688" y="27630"/>
                </a:lnTo>
                <a:lnTo>
                  <a:pt x="17555" y="27630"/>
                </a:lnTo>
                <a:lnTo>
                  <a:pt x="17139" y="27525"/>
                </a:lnTo>
                <a:close/>
              </a:path>
              <a:path w="43179" h="66675">
                <a:moveTo>
                  <a:pt x="35794" y="6544"/>
                </a:moveTo>
                <a:lnTo>
                  <a:pt x="23682" y="6544"/>
                </a:lnTo>
                <a:lnTo>
                  <a:pt x="26175" y="7583"/>
                </a:lnTo>
                <a:lnTo>
                  <a:pt x="28253" y="9556"/>
                </a:lnTo>
                <a:lnTo>
                  <a:pt x="30123" y="11426"/>
                </a:lnTo>
                <a:lnTo>
                  <a:pt x="31161" y="13815"/>
                </a:lnTo>
                <a:lnTo>
                  <a:pt x="31161" y="20463"/>
                </a:lnTo>
                <a:lnTo>
                  <a:pt x="29811" y="23163"/>
                </a:lnTo>
                <a:lnTo>
                  <a:pt x="24410" y="26695"/>
                </a:lnTo>
                <a:lnTo>
                  <a:pt x="21294" y="27630"/>
                </a:lnTo>
                <a:lnTo>
                  <a:pt x="34688" y="27630"/>
                </a:lnTo>
                <a:lnTo>
                  <a:pt x="35628" y="26903"/>
                </a:lnTo>
                <a:lnTo>
                  <a:pt x="37082" y="24617"/>
                </a:lnTo>
                <a:lnTo>
                  <a:pt x="38641" y="22228"/>
                </a:lnTo>
                <a:lnTo>
                  <a:pt x="39367" y="19735"/>
                </a:lnTo>
                <a:lnTo>
                  <a:pt x="39336" y="13815"/>
                </a:lnTo>
                <a:lnTo>
                  <a:pt x="38536" y="11115"/>
                </a:lnTo>
                <a:lnTo>
                  <a:pt x="35794" y="6544"/>
                </a:lnTo>
                <a:close/>
              </a:path>
              <a:path w="43179" h="66675">
                <a:moveTo>
                  <a:pt x="23891" y="0"/>
                </a:moveTo>
                <a:lnTo>
                  <a:pt x="15166" y="0"/>
                </a:lnTo>
                <a:lnTo>
                  <a:pt x="10906" y="1454"/>
                </a:lnTo>
                <a:lnTo>
                  <a:pt x="7479" y="4466"/>
                </a:lnTo>
                <a:lnTo>
                  <a:pt x="3947" y="7374"/>
                </a:lnTo>
                <a:lnTo>
                  <a:pt x="1766" y="11530"/>
                </a:lnTo>
                <a:lnTo>
                  <a:pt x="831" y="16827"/>
                </a:lnTo>
                <a:lnTo>
                  <a:pt x="8829" y="18281"/>
                </a:lnTo>
                <a:lnTo>
                  <a:pt x="9348" y="14334"/>
                </a:lnTo>
                <a:lnTo>
                  <a:pt x="10699" y="11426"/>
                </a:lnTo>
                <a:lnTo>
                  <a:pt x="12885" y="9452"/>
                </a:lnTo>
                <a:lnTo>
                  <a:pt x="14853" y="7583"/>
                </a:lnTo>
                <a:lnTo>
                  <a:pt x="17451" y="6544"/>
                </a:lnTo>
                <a:lnTo>
                  <a:pt x="35794" y="6544"/>
                </a:lnTo>
                <a:lnTo>
                  <a:pt x="35420" y="5920"/>
                </a:lnTo>
                <a:lnTo>
                  <a:pt x="33135" y="3843"/>
                </a:lnTo>
                <a:lnTo>
                  <a:pt x="30123" y="2286"/>
                </a:lnTo>
                <a:lnTo>
                  <a:pt x="27110" y="831"/>
                </a:lnTo>
                <a:lnTo>
                  <a:pt x="23891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7806" y="3374469"/>
            <a:ext cx="45085" cy="65405"/>
          </a:xfrm>
          <a:custGeom>
            <a:avLst/>
            <a:gdLst/>
            <a:ahLst/>
            <a:cxnLst/>
            <a:rect l="l" t="t" r="r" b="b"/>
            <a:pathLst>
              <a:path w="45084" h="65404">
                <a:moveTo>
                  <a:pt x="36252" y="49442"/>
                </a:moveTo>
                <a:lnTo>
                  <a:pt x="28253" y="49442"/>
                </a:lnTo>
                <a:lnTo>
                  <a:pt x="28253" y="64919"/>
                </a:lnTo>
                <a:lnTo>
                  <a:pt x="36252" y="64919"/>
                </a:lnTo>
                <a:lnTo>
                  <a:pt x="36252" y="49442"/>
                </a:lnTo>
                <a:close/>
              </a:path>
              <a:path w="45084" h="65404">
                <a:moveTo>
                  <a:pt x="36252" y="0"/>
                </a:moveTo>
                <a:lnTo>
                  <a:pt x="29707" y="0"/>
                </a:lnTo>
                <a:lnTo>
                  <a:pt x="0" y="42067"/>
                </a:lnTo>
                <a:lnTo>
                  <a:pt x="0" y="49442"/>
                </a:lnTo>
                <a:lnTo>
                  <a:pt x="44977" y="49442"/>
                </a:lnTo>
                <a:lnTo>
                  <a:pt x="44977" y="42067"/>
                </a:lnTo>
                <a:lnTo>
                  <a:pt x="7894" y="42067"/>
                </a:lnTo>
                <a:lnTo>
                  <a:pt x="28253" y="12776"/>
                </a:lnTo>
                <a:lnTo>
                  <a:pt x="36252" y="12776"/>
                </a:lnTo>
                <a:lnTo>
                  <a:pt x="36252" y="0"/>
                </a:lnTo>
                <a:close/>
              </a:path>
              <a:path w="45084" h="65404">
                <a:moveTo>
                  <a:pt x="36252" y="12776"/>
                </a:moveTo>
                <a:lnTo>
                  <a:pt x="28253" y="12776"/>
                </a:lnTo>
                <a:lnTo>
                  <a:pt x="28253" y="42067"/>
                </a:lnTo>
                <a:lnTo>
                  <a:pt x="36252" y="42067"/>
                </a:lnTo>
                <a:lnTo>
                  <a:pt x="36252" y="12776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78612" y="3375300"/>
            <a:ext cx="43180" cy="65405"/>
          </a:xfrm>
          <a:custGeom>
            <a:avLst/>
            <a:gdLst/>
            <a:ahLst/>
            <a:cxnLst/>
            <a:rect l="l" t="t" r="r" b="b"/>
            <a:pathLst>
              <a:path w="43179" h="65404">
                <a:moveTo>
                  <a:pt x="8309" y="46431"/>
                </a:moveTo>
                <a:lnTo>
                  <a:pt x="0" y="47053"/>
                </a:lnTo>
                <a:lnTo>
                  <a:pt x="519" y="52558"/>
                </a:lnTo>
                <a:lnTo>
                  <a:pt x="2595" y="56921"/>
                </a:lnTo>
                <a:lnTo>
                  <a:pt x="10074" y="63569"/>
                </a:lnTo>
                <a:lnTo>
                  <a:pt x="14956" y="65232"/>
                </a:lnTo>
                <a:lnTo>
                  <a:pt x="28045" y="65232"/>
                </a:lnTo>
                <a:lnTo>
                  <a:pt x="33757" y="62635"/>
                </a:lnTo>
                <a:lnTo>
                  <a:pt x="36854" y="58687"/>
                </a:lnTo>
                <a:lnTo>
                  <a:pt x="17658" y="58687"/>
                </a:lnTo>
                <a:lnTo>
                  <a:pt x="14956" y="57649"/>
                </a:lnTo>
                <a:lnTo>
                  <a:pt x="10387" y="53493"/>
                </a:lnTo>
                <a:lnTo>
                  <a:pt x="8933" y="50481"/>
                </a:lnTo>
                <a:lnTo>
                  <a:pt x="8309" y="46431"/>
                </a:lnTo>
                <a:close/>
              </a:path>
              <a:path w="43179" h="65404">
                <a:moveTo>
                  <a:pt x="38328" y="28045"/>
                </a:moveTo>
                <a:lnTo>
                  <a:pt x="24824" y="28045"/>
                </a:lnTo>
                <a:lnTo>
                  <a:pt x="28148" y="29395"/>
                </a:lnTo>
                <a:lnTo>
                  <a:pt x="30745" y="31992"/>
                </a:lnTo>
                <a:lnTo>
                  <a:pt x="33342" y="34693"/>
                </a:lnTo>
                <a:lnTo>
                  <a:pt x="34588" y="38224"/>
                </a:lnTo>
                <a:lnTo>
                  <a:pt x="34588" y="47572"/>
                </a:lnTo>
                <a:lnTo>
                  <a:pt x="33238" y="51417"/>
                </a:lnTo>
                <a:lnTo>
                  <a:pt x="30538" y="54325"/>
                </a:lnTo>
                <a:lnTo>
                  <a:pt x="27941" y="57233"/>
                </a:lnTo>
                <a:lnTo>
                  <a:pt x="24720" y="58687"/>
                </a:lnTo>
                <a:lnTo>
                  <a:pt x="36854" y="58687"/>
                </a:lnTo>
                <a:lnTo>
                  <a:pt x="37997" y="57233"/>
                </a:lnTo>
                <a:lnTo>
                  <a:pt x="41341" y="53078"/>
                </a:lnTo>
                <a:lnTo>
                  <a:pt x="43002" y="47989"/>
                </a:lnTo>
                <a:lnTo>
                  <a:pt x="43002" y="35939"/>
                </a:lnTo>
                <a:lnTo>
                  <a:pt x="41132" y="30849"/>
                </a:lnTo>
                <a:lnTo>
                  <a:pt x="38328" y="28045"/>
                </a:lnTo>
                <a:close/>
              </a:path>
              <a:path w="43179" h="65404">
                <a:moveTo>
                  <a:pt x="39989" y="0"/>
                </a:moveTo>
                <a:lnTo>
                  <a:pt x="7686" y="0"/>
                </a:lnTo>
                <a:lnTo>
                  <a:pt x="1350" y="33446"/>
                </a:lnTo>
                <a:lnTo>
                  <a:pt x="8829" y="34381"/>
                </a:lnTo>
                <a:lnTo>
                  <a:pt x="10074" y="32512"/>
                </a:lnTo>
                <a:lnTo>
                  <a:pt x="11633" y="30953"/>
                </a:lnTo>
                <a:lnTo>
                  <a:pt x="15788" y="28668"/>
                </a:lnTo>
                <a:lnTo>
                  <a:pt x="18177" y="28045"/>
                </a:lnTo>
                <a:lnTo>
                  <a:pt x="38328" y="28045"/>
                </a:lnTo>
                <a:lnTo>
                  <a:pt x="35420" y="25137"/>
                </a:lnTo>
                <a:lnTo>
                  <a:pt x="10594" y="25137"/>
                </a:lnTo>
                <a:lnTo>
                  <a:pt x="14022" y="7686"/>
                </a:lnTo>
                <a:lnTo>
                  <a:pt x="39989" y="7686"/>
                </a:lnTo>
                <a:lnTo>
                  <a:pt x="39989" y="0"/>
                </a:lnTo>
                <a:close/>
              </a:path>
              <a:path w="43179" h="65404">
                <a:moveTo>
                  <a:pt x="28460" y="21085"/>
                </a:moveTo>
                <a:lnTo>
                  <a:pt x="18592" y="21085"/>
                </a:lnTo>
                <a:lnTo>
                  <a:pt x="14437" y="22435"/>
                </a:lnTo>
                <a:lnTo>
                  <a:pt x="10594" y="25137"/>
                </a:lnTo>
                <a:lnTo>
                  <a:pt x="35420" y="25137"/>
                </a:lnTo>
                <a:lnTo>
                  <a:pt x="33238" y="22955"/>
                </a:lnTo>
                <a:lnTo>
                  <a:pt x="28460" y="21085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91253" y="3505348"/>
            <a:ext cx="429259" cy="73025"/>
          </a:xfrm>
          <a:custGeom>
            <a:avLst/>
            <a:gdLst/>
            <a:ahLst/>
            <a:cxnLst/>
            <a:rect l="l" t="t" r="r" b="b"/>
            <a:pathLst>
              <a:path w="429259" h="73025">
                <a:moveTo>
                  <a:pt x="15165" y="26487"/>
                </a:moveTo>
                <a:lnTo>
                  <a:pt x="6440" y="26487"/>
                </a:lnTo>
                <a:lnTo>
                  <a:pt x="6528" y="62322"/>
                </a:lnTo>
                <a:lnTo>
                  <a:pt x="6855" y="65024"/>
                </a:lnTo>
                <a:lnTo>
                  <a:pt x="7583" y="66686"/>
                </a:lnTo>
                <a:lnTo>
                  <a:pt x="8205" y="68243"/>
                </a:lnTo>
                <a:lnTo>
                  <a:pt x="9452" y="69594"/>
                </a:lnTo>
                <a:lnTo>
                  <a:pt x="12984" y="71671"/>
                </a:lnTo>
                <a:lnTo>
                  <a:pt x="15477" y="72087"/>
                </a:lnTo>
                <a:lnTo>
                  <a:pt x="20566" y="72087"/>
                </a:lnTo>
                <a:lnTo>
                  <a:pt x="22852" y="71879"/>
                </a:lnTo>
                <a:lnTo>
                  <a:pt x="25241" y="71360"/>
                </a:lnTo>
                <a:lnTo>
                  <a:pt x="24060" y="63985"/>
                </a:lnTo>
                <a:lnTo>
                  <a:pt x="18905" y="63985"/>
                </a:lnTo>
                <a:lnTo>
                  <a:pt x="17866" y="63776"/>
                </a:lnTo>
                <a:lnTo>
                  <a:pt x="15165" y="59311"/>
                </a:lnTo>
                <a:lnTo>
                  <a:pt x="15165" y="26487"/>
                </a:lnTo>
                <a:close/>
              </a:path>
              <a:path w="429259" h="73025">
                <a:moveTo>
                  <a:pt x="23994" y="63569"/>
                </a:moveTo>
                <a:lnTo>
                  <a:pt x="22435" y="63880"/>
                </a:lnTo>
                <a:lnTo>
                  <a:pt x="21085" y="63985"/>
                </a:lnTo>
                <a:lnTo>
                  <a:pt x="24060" y="63985"/>
                </a:lnTo>
                <a:lnTo>
                  <a:pt x="23994" y="63569"/>
                </a:lnTo>
                <a:close/>
              </a:path>
              <a:path w="429259" h="73025">
                <a:moveTo>
                  <a:pt x="23994" y="19631"/>
                </a:moveTo>
                <a:lnTo>
                  <a:pt x="0" y="19631"/>
                </a:lnTo>
                <a:lnTo>
                  <a:pt x="0" y="26487"/>
                </a:lnTo>
                <a:lnTo>
                  <a:pt x="23994" y="26487"/>
                </a:lnTo>
                <a:lnTo>
                  <a:pt x="23994" y="19631"/>
                </a:lnTo>
                <a:close/>
              </a:path>
              <a:path w="429259" h="73025">
                <a:moveTo>
                  <a:pt x="15165" y="1558"/>
                </a:moveTo>
                <a:lnTo>
                  <a:pt x="6440" y="6855"/>
                </a:lnTo>
                <a:lnTo>
                  <a:pt x="6440" y="19631"/>
                </a:lnTo>
                <a:lnTo>
                  <a:pt x="15165" y="19631"/>
                </a:lnTo>
                <a:lnTo>
                  <a:pt x="15165" y="1558"/>
                </a:lnTo>
                <a:close/>
              </a:path>
              <a:path w="429259" h="73025">
                <a:moveTo>
                  <a:pt x="70840" y="0"/>
                </a:moveTo>
                <a:lnTo>
                  <a:pt x="62011" y="0"/>
                </a:lnTo>
                <a:lnTo>
                  <a:pt x="62011" y="10074"/>
                </a:lnTo>
                <a:lnTo>
                  <a:pt x="70840" y="10074"/>
                </a:lnTo>
                <a:lnTo>
                  <a:pt x="70840" y="0"/>
                </a:lnTo>
                <a:close/>
              </a:path>
              <a:path w="429259" h="73025">
                <a:moveTo>
                  <a:pt x="70840" y="19631"/>
                </a:moveTo>
                <a:lnTo>
                  <a:pt x="62011" y="19631"/>
                </a:lnTo>
                <a:lnTo>
                  <a:pt x="62011" y="71464"/>
                </a:lnTo>
                <a:lnTo>
                  <a:pt x="70840" y="71464"/>
                </a:lnTo>
                <a:lnTo>
                  <a:pt x="70840" y="19631"/>
                </a:lnTo>
                <a:close/>
              </a:path>
              <a:path w="429259" h="73025">
                <a:moveTo>
                  <a:pt x="92758" y="19631"/>
                </a:moveTo>
                <a:lnTo>
                  <a:pt x="84863" y="19631"/>
                </a:lnTo>
                <a:lnTo>
                  <a:pt x="84863" y="71464"/>
                </a:lnTo>
                <a:lnTo>
                  <a:pt x="93588" y="71464"/>
                </a:lnTo>
                <a:lnTo>
                  <a:pt x="93651" y="36355"/>
                </a:lnTo>
                <a:lnTo>
                  <a:pt x="94938" y="32096"/>
                </a:lnTo>
                <a:lnTo>
                  <a:pt x="97744" y="29707"/>
                </a:lnTo>
                <a:lnTo>
                  <a:pt x="100444" y="27317"/>
                </a:lnTo>
                <a:lnTo>
                  <a:pt x="101248" y="27006"/>
                </a:lnTo>
                <a:lnTo>
                  <a:pt x="92758" y="27006"/>
                </a:lnTo>
                <a:lnTo>
                  <a:pt x="92758" y="19631"/>
                </a:lnTo>
                <a:close/>
              </a:path>
              <a:path w="429259" h="73025">
                <a:moveTo>
                  <a:pt x="124735" y="26071"/>
                </a:moveTo>
                <a:lnTo>
                  <a:pt x="109688" y="26071"/>
                </a:lnTo>
                <a:lnTo>
                  <a:pt x="111766" y="26695"/>
                </a:lnTo>
                <a:lnTo>
                  <a:pt x="113531" y="27734"/>
                </a:lnTo>
                <a:lnTo>
                  <a:pt x="118102" y="71464"/>
                </a:lnTo>
                <a:lnTo>
                  <a:pt x="126931" y="71464"/>
                </a:lnTo>
                <a:lnTo>
                  <a:pt x="126931" y="35524"/>
                </a:lnTo>
                <a:lnTo>
                  <a:pt x="126724" y="32720"/>
                </a:lnTo>
                <a:lnTo>
                  <a:pt x="125892" y="28564"/>
                </a:lnTo>
                <a:lnTo>
                  <a:pt x="124957" y="26382"/>
                </a:lnTo>
                <a:lnTo>
                  <a:pt x="124735" y="26071"/>
                </a:lnTo>
                <a:close/>
              </a:path>
              <a:path w="429259" h="73025">
                <a:moveTo>
                  <a:pt x="112389" y="18488"/>
                </a:moveTo>
                <a:lnTo>
                  <a:pt x="102002" y="18488"/>
                </a:lnTo>
                <a:lnTo>
                  <a:pt x="96601" y="21398"/>
                </a:lnTo>
                <a:lnTo>
                  <a:pt x="92758" y="27006"/>
                </a:lnTo>
                <a:lnTo>
                  <a:pt x="101248" y="27006"/>
                </a:lnTo>
                <a:lnTo>
                  <a:pt x="103663" y="26071"/>
                </a:lnTo>
                <a:lnTo>
                  <a:pt x="124735" y="26071"/>
                </a:lnTo>
                <a:lnTo>
                  <a:pt x="122361" y="22748"/>
                </a:lnTo>
                <a:lnTo>
                  <a:pt x="120491" y="21294"/>
                </a:lnTo>
                <a:lnTo>
                  <a:pt x="117791" y="20151"/>
                </a:lnTo>
                <a:lnTo>
                  <a:pt x="115194" y="19112"/>
                </a:lnTo>
                <a:lnTo>
                  <a:pt x="112389" y="18488"/>
                </a:lnTo>
                <a:close/>
              </a:path>
              <a:path w="429259" h="73025">
                <a:moveTo>
                  <a:pt x="178452" y="19631"/>
                </a:moveTo>
                <a:lnTo>
                  <a:pt x="170558" y="19631"/>
                </a:lnTo>
                <a:lnTo>
                  <a:pt x="170558" y="71464"/>
                </a:lnTo>
                <a:lnTo>
                  <a:pt x="179387" y="71464"/>
                </a:lnTo>
                <a:lnTo>
                  <a:pt x="179387" y="39886"/>
                </a:lnTo>
                <a:lnTo>
                  <a:pt x="179802" y="36250"/>
                </a:lnTo>
                <a:lnTo>
                  <a:pt x="187308" y="26902"/>
                </a:lnTo>
                <a:lnTo>
                  <a:pt x="178452" y="26902"/>
                </a:lnTo>
                <a:lnTo>
                  <a:pt x="178452" y="19631"/>
                </a:lnTo>
                <a:close/>
              </a:path>
              <a:path w="429259" h="73025">
                <a:moveTo>
                  <a:pt x="208226" y="26071"/>
                </a:moveTo>
                <a:lnTo>
                  <a:pt x="195487" y="26071"/>
                </a:lnTo>
                <a:lnTo>
                  <a:pt x="197772" y="27110"/>
                </a:lnTo>
                <a:lnTo>
                  <a:pt x="199226" y="29084"/>
                </a:lnTo>
                <a:lnTo>
                  <a:pt x="200681" y="30953"/>
                </a:lnTo>
                <a:lnTo>
                  <a:pt x="201357" y="33757"/>
                </a:lnTo>
                <a:lnTo>
                  <a:pt x="201408" y="71464"/>
                </a:lnTo>
                <a:lnTo>
                  <a:pt x="210132" y="71464"/>
                </a:lnTo>
                <a:lnTo>
                  <a:pt x="210132" y="36043"/>
                </a:lnTo>
                <a:lnTo>
                  <a:pt x="211380" y="32200"/>
                </a:lnTo>
                <a:lnTo>
                  <a:pt x="213768" y="29707"/>
                </a:lnTo>
                <a:lnTo>
                  <a:pt x="215845" y="27630"/>
                </a:lnTo>
                <a:lnTo>
                  <a:pt x="208782" y="27630"/>
                </a:lnTo>
                <a:lnTo>
                  <a:pt x="208226" y="26071"/>
                </a:lnTo>
                <a:close/>
              </a:path>
              <a:path w="429259" h="73025">
                <a:moveTo>
                  <a:pt x="239459" y="26071"/>
                </a:moveTo>
                <a:lnTo>
                  <a:pt x="224779" y="26071"/>
                </a:lnTo>
                <a:lnTo>
                  <a:pt x="226545" y="26591"/>
                </a:lnTo>
                <a:lnTo>
                  <a:pt x="228103" y="27525"/>
                </a:lnTo>
                <a:lnTo>
                  <a:pt x="232050" y="35316"/>
                </a:lnTo>
                <a:lnTo>
                  <a:pt x="232050" y="71464"/>
                </a:lnTo>
                <a:lnTo>
                  <a:pt x="240775" y="71464"/>
                </a:lnTo>
                <a:lnTo>
                  <a:pt x="240671" y="29707"/>
                </a:lnTo>
                <a:lnTo>
                  <a:pt x="239459" y="26071"/>
                </a:lnTo>
                <a:close/>
              </a:path>
              <a:path w="429259" h="73025">
                <a:moveTo>
                  <a:pt x="229868" y="18488"/>
                </a:moveTo>
                <a:lnTo>
                  <a:pt x="218235" y="18488"/>
                </a:lnTo>
                <a:lnTo>
                  <a:pt x="212834" y="21501"/>
                </a:lnTo>
                <a:lnTo>
                  <a:pt x="208782" y="27630"/>
                </a:lnTo>
                <a:lnTo>
                  <a:pt x="215845" y="27630"/>
                </a:lnTo>
                <a:lnTo>
                  <a:pt x="216157" y="27317"/>
                </a:lnTo>
                <a:lnTo>
                  <a:pt x="219170" y="26071"/>
                </a:lnTo>
                <a:lnTo>
                  <a:pt x="239459" y="26071"/>
                </a:lnTo>
                <a:lnTo>
                  <a:pt x="239321" y="25656"/>
                </a:lnTo>
                <a:lnTo>
                  <a:pt x="236621" y="22748"/>
                </a:lnTo>
                <a:lnTo>
                  <a:pt x="233815" y="19942"/>
                </a:lnTo>
                <a:lnTo>
                  <a:pt x="229868" y="18488"/>
                </a:lnTo>
                <a:close/>
              </a:path>
              <a:path w="429259" h="73025">
                <a:moveTo>
                  <a:pt x="197980" y="18488"/>
                </a:moveTo>
                <a:lnTo>
                  <a:pt x="190709" y="18488"/>
                </a:lnTo>
                <a:lnTo>
                  <a:pt x="187592" y="19320"/>
                </a:lnTo>
                <a:lnTo>
                  <a:pt x="184892" y="20878"/>
                </a:lnTo>
                <a:lnTo>
                  <a:pt x="182191" y="22332"/>
                </a:lnTo>
                <a:lnTo>
                  <a:pt x="180113" y="24409"/>
                </a:lnTo>
                <a:lnTo>
                  <a:pt x="178452" y="26902"/>
                </a:lnTo>
                <a:lnTo>
                  <a:pt x="187308" y="26902"/>
                </a:lnTo>
                <a:lnTo>
                  <a:pt x="187488" y="26799"/>
                </a:lnTo>
                <a:lnTo>
                  <a:pt x="189774" y="26071"/>
                </a:lnTo>
                <a:lnTo>
                  <a:pt x="208226" y="26071"/>
                </a:lnTo>
                <a:lnTo>
                  <a:pt x="207744" y="24721"/>
                </a:lnTo>
                <a:lnTo>
                  <a:pt x="206082" y="22539"/>
                </a:lnTo>
                <a:lnTo>
                  <a:pt x="203589" y="20878"/>
                </a:lnTo>
                <a:lnTo>
                  <a:pt x="201096" y="19320"/>
                </a:lnTo>
                <a:lnTo>
                  <a:pt x="197980" y="18488"/>
                </a:lnTo>
                <a:close/>
              </a:path>
              <a:path w="429259" h="73025">
                <a:moveTo>
                  <a:pt x="261446" y="54636"/>
                </a:moveTo>
                <a:lnTo>
                  <a:pt x="252721" y="55986"/>
                </a:lnTo>
                <a:lnTo>
                  <a:pt x="253759" y="61492"/>
                </a:lnTo>
                <a:lnTo>
                  <a:pt x="255940" y="65647"/>
                </a:lnTo>
                <a:lnTo>
                  <a:pt x="263004" y="71255"/>
                </a:lnTo>
                <a:lnTo>
                  <a:pt x="268197" y="72607"/>
                </a:lnTo>
                <a:lnTo>
                  <a:pt x="278897" y="72607"/>
                </a:lnTo>
                <a:lnTo>
                  <a:pt x="292595" y="65439"/>
                </a:lnTo>
                <a:lnTo>
                  <a:pt x="270794" y="65439"/>
                </a:lnTo>
                <a:lnTo>
                  <a:pt x="267679" y="64504"/>
                </a:lnTo>
                <a:lnTo>
                  <a:pt x="265497" y="62635"/>
                </a:lnTo>
                <a:lnTo>
                  <a:pt x="263212" y="60765"/>
                </a:lnTo>
                <a:lnTo>
                  <a:pt x="261861" y="58064"/>
                </a:lnTo>
                <a:lnTo>
                  <a:pt x="261446" y="54636"/>
                </a:lnTo>
                <a:close/>
              </a:path>
              <a:path w="429259" h="73025">
                <a:moveTo>
                  <a:pt x="277338" y="18488"/>
                </a:moveTo>
                <a:lnTo>
                  <a:pt x="270587" y="18488"/>
                </a:lnTo>
                <a:lnTo>
                  <a:pt x="267990" y="18905"/>
                </a:lnTo>
                <a:lnTo>
                  <a:pt x="265705" y="19527"/>
                </a:lnTo>
                <a:lnTo>
                  <a:pt x="263315" y="20255"/>
                </a:lnTo>
                <a:lnTo>
                  <a:pt x="261446" y="21085"/>
                </a:lnTo>
                <a:lnTo>
                  <a:pt x="260096" y="22124"/>
                </a:lnTo>
                <a:lnTo>
                  <a:pt x="258330" y="23371"/>
                </a:lnTo>
                <a:lnTo>
                  <a:pt x="256875" y="25032"/>
                </a:lnTo>
                <a:lnTo>
                  <a:pt x="255837" y="27006"/>
                </a:lnTo>
                <a:lnTo>
                  <a:pt x="254694" y="28980"/>
                </a:lnTo>
                <a:lnTo>
                  <a:pt x="254298" y="30642"/>
                </a:lnTo>
                <a:lnTo>
                  <a:pt x="254175" y="35939"/>
                </a:lnTo>
                <a:lnTo>
                  <a:pt x="254798" y="38328"/>
                </a:lnTo>
                <a:lnTo>
                  <a:pt x="256148" y="40406"/>
                </a:lnTo>
                <a:lnTo>
                  <a:pt x="257394" y="42484"/>
                </a:lnTo>
                <a:lnTo>
                  <a:pt x="259265" y="44145"/>
                </a:lnTo>
                <a:lnTo>
                  <a:pt x="261758" y="45288"/>
                </a:lnTo>
                <a:lnTo>
                  <a:pt x="264250" y="46534"/>
                </a:lnTo>
                <a:lnTo>
                  <a:pt x="268716" y="47885"/>
                </a:lnTo>
                <a:lnTo>
                  <a:pt x="275156" y="49546"/>
                </a:lnTo>
                <a:lnTo>
                  <a:pt x="279935" y="50689"/>
                </a:lnTo>
                <a:lnTo>
                  <a:pt x="282948" y="51728"/>
                </a:lnTo>
                <a:lnTo>
                  <a:pt x="285856" y="53597"/>
                </a:lnTo>
                <a:lnTo>
                  <a:pt x="286687" y="55156"/>
                </a:lnTo>
                <a:lnTo>
                  <a:pt x="286687" y="59414"/>
                </a:lnTo>
                <a:lnTo>
                  <a:pt x="285752" y="61285"/>
                </a:lnTo>
                <a:lnTo>
                  <a:pt x="281805" y="64608"/>
                </a:lnTo>
                <a:lnTo>
                  <a:pt x="278897" y="65439"/>
                </a:lnTo>
                <a:lnTo>
                  <a:pt x="292595" y="65439"/>
                </a:lnTo>
                <a:lnTo>
                  <a:pt x="293231" y="64504"/>
                </a:lnTo>
                <a:lnTo>
                  <a:pt x="294892" y="61907"/>
                </a:lnTo>
                <a:lnTo>
                  <a:pt x="295660" y="59414"/>
                </a:lnTo>
                <a:lnTo>
                  <a:pt x="295724" y="53286"/>
                </a:lnTo>
                <a:lnTo>
                  <a:pt x="294996" y="50793"/>
                </a:lnTo>
                <a:lnTo>
                  <a:pt x="293646" y="48715"/>
                </a:lnTo>
                <a:lnTo>
                  <a:pt x="292296" y="46742"/>
                </a:lnTo>
                <a:lnTo>
                  <a:pt x="290323" y="45184"/>
                </a:lnTo>
                <a:lnTo>
                  <a:pt x="287830" y="44145"/>
                </a:lnTo>
                <a:lnTo>
                  <a:pt x="285440" y="43106"/>
                </a:lnTo>
                <a:lnTo>
                  <a:pt x="281077" y="41756"/>
                </a:lnTo>
                <a:lnTo>
                  <a:pt x="274845" y="40095"/>
                </a:lnTo>
                <a:lnTo>
                  <a:pt x="270587" y="38848"/>
                </a:lnTo>
                <a:lnTo>
                  <a:pt x="262693" y="33550"/>
                </a:lnTo>
                <a:lnTo>
                  <a:pt x="262693" y="30642"/>
                </a:lnTo>
                <a:lnTo>
                  <a:pt x="263523" y="29084"/>
                </a:lnTo>
                <a:lnTo>
                  <a:pt x="265289" y="27734"/>
                </a:lnTo>
                <a:lnTo>
                  <a:pt x="266951" y="26382"/>
                </a:lnTo>
                <a:lnTo>
                  <a:pt x="269859" y="25760"/>
                </a:lnTo>
                <a:lnTo>
                  <a:pt x="291274" y="25760"/>
                </a:lnTo>
                <a:lnTo>
                  <a:pt x="289284" y="23059"/>
                </a:lnTo>
                <a:lnTo>
                  <a:pt x="286998" y="21398"/>
                </a:lnTo>
                <a:lnTo>
                  <a:pt x="283985" y="20255"/>
                </a:lnTo>
                <a:lnTo>
                  <a:pt x="280870" y="19112"/>
                </a:lnTo>
                <a:lnTo>
                  <a:pt x="277338" y="18488"/>
                </a:lnTo>
                <a:close/>
              </a:path>
              <a:path w="429259" h="73025">
                <a:moveTo>
                  <a:pt x="291274" y="25760"/>
                </a:moveTo>
                <a:lnTo>
                  <a:pt x="277338" y="25760"/>
                </a:lnTo>
                <a:lnTo>
                  <a:pt x="279935" y="26487"/>
                </a:lnTo>
                <a:lnTo>
                  <a:pt x="281805" y="27941"/>
                </a:lnTo>
                <a:lnTo>
                  <a:pt x="283674" y="29499"/>
                </a:lnTo>
                <a:lnTo>
                  <a:pt x="284817" y="31577"/>
                </a:lnTo>
                <a:lnTo>
                  <a:pt x="285233" y="34174"/>
                </a:lnTo>
                <a:lnTo>
                  <a:pt x="293750" y="33031"/>
                </a:lnTo>
                <a:lnTo>
                  <a:pt x="293231" y="29707"/>
                </a:lnTo>
                <a:lnTo>
                  <a:pt x="292192" y="27006"/>
                </a:lnTo>
                <a:lnTo>
                  <a:pt x="291274" y="25760"/>
                </a:lnTo>
                <a:close/>
              </a:path>
              <a:path w="429259" h="73025">
                <a:moveTo>
                  <a:pt x="335818" y="18488"/>
                </a:moveTo>
                <a:lnTo>
                  <a:pt x="321796" y="18488"/>
                </a:lnTo>
                <a:lnTo>
                  <a:pt x="315978" y="20878"/>
                </a:lnTo>
                <a:lnTo>
                  <a:pt x="311513" y="25760"/>
                </a:lnTo>
                <a:lnTo>
                  <a:pt x="307046" y="30538"/>
                </a:lnTo>
                <a:lnTo>
                  <a:pt x="304901" y="36874"/>
                </a:lnTo>
                <a:lnTo>
                  <a:pt x="304864" y="54740"/>
                </a:lnTo>
                <a:lnTo>
                  <a:pt x="306942" y="60972"/>
                </a:lnTo>
                <a:lnTo>
                  <a:pt x="315875" y="70321"/>
                </a:lnTo>
                <a:lnTo>
                  <a:pt x="321899" y="72607"/>
                </a:lnTo>
                <a:lnTo>
                  <a:pt x="335403" y="72607"/>
                </a:lnTo>
                <a:lnTo>
                  <a:pt x="340389" y="71153"/>
                </a:lnTo>
                <a:lnTo>
                  <a:pt x="347937" y="65439"/>
                </a:lnTo>
                <a:lnTo>
                  <a:pt x="325120" y="65439"/>
                </a:lnTo>
                <a:lnTo>
                  <a:pt x="321588" y="63880"/>
                </a:lnTo>
                <a:lnTo>
                  <a:pt x="315771" y="57857"/>
                </a:lnTo>
                <a:lnTo>
                  <a:pt x="314109" y="53493"/>
                </a:lnTo>
                <a:lnTo>
                  <a:pt x="313797" y="47781"/>
                </a:lnTo>
                <a:lnTo>
                  <a:pt x="352437" y="47781"/>
                </a:lnTo>
                <a:lnTo>
                  <a:pt x="352437" y="40614"/>
                </a:lnTo>
                <a:lnTo>
                  <a:pt x="314317" y="40614"/>
                </a:lnTo>
                <a:lnTo>
                  <a:pt x="314628" y="36043"/>
                </a:lnTo>
                <a:lnTo>
                  <a:pt x="316082" y="32512"/>
                </a:lnTo>
                <a:lnTo>
                  <a:pt x="318888" y="29810"/>
                </a:lnTo>
                <a:lnTo>
                  <a:pt x="321588" y="27110"/>
                </a:lnTo>
                <a:lnTo>
                  <a:pt x="325015" y="25760"/>
                </a:lnTo>
                <a:lnTo>
                  <a:pt x="346084" y="25760"/>
                </a:lnTo>
                <a:lnTo>
                  <a:pt x="341532" y="20878"/>
                </a:lnTo>
                <a:lnTo>
                  <a:pt x="335818" y="18488"/>
                </a:lnTo>
                <a:close/>
              </a:path>
              <a:path w="429259" h="73025">
                <a:moveTo>
                  <a:pt x="343089" y="54740"/>
                </a:moveTo>
                <a:lnTo>
                  <a:pt x="341739" y="58479"/>
                </a:lnTo>
                <a:lnTo>
                  <a:pt x="339973" y="61180"/>
                </a:lnTo>
                <a:lnTo>
                  <a:pt x="337687" y="62842"/>
                </a:lnTo>
                <a:lnTo>
                  <a:pt x="335403" y="64608"/>
                </a:lnTo>
                <a:lnTo>
                  <a:pt x="332703" y="65439"/>
                </a:lnTo>
                <a:lnTo>
                  <a:pt x="347937" y="65439"/>
                </a:lnTo>
                <a:lnTo>
                  <a:pt x="348075" y="65335"/>
                </a:lnTo>
                <a:lnTo>
                  <a:pt x="350776" y="61180"/>
                </a:lnTo>
                <a:lnTo>
                  <a:pt x="352230" y="55883"/>
                </a:lnTo>
                <a:lnTo>
                  <a:pt x="343089" y="54740"/>
                </a:lnTo>
                <a:close/>
              </a:path>
              <a:path w="429259" h="73025">
                <a:moveTo>
                  <a:pt x="346084" y="25760"/>
                </a:moveTo>
                <a:lnTo>
                  <a:pt x="333533" y="25760"/>
                </a:lnTo>
                <a:lnTo>
                  <a:pt x="337065" y="27421"/>
                </a:lnTo>
                <a:lnTo>
                  <a:pt x="339869" y="30746"/>
                </a:lnTo>
                <a:lnTo>
                  <a:pt x="341739" y="32927"/>
                </a:lnTo>
                <a:lnTo>
                  <a:pt x="342882" y="36250"/>
                </a:lnTo>
                <a:lnTo>
                  <a:pt x="343193" y="40614"/>
                </a:lnTo>
                <a:lnTo>
                  <a:pt x="352437" y="40614"/>
                </a:lnTo>
                <a:lnTo>
                  <a:pt x="352437" y="36874"/>
                </a:lnTo>
                <a:lnTo>
                  <a:pt x="350257" y="30330"/>
                </a:lnTo>
                <a:lnTo>
                  <a:pt x="346084" y="25760"/>
                </a:lnTo>
                <a:close/>
              </a:path>
              <a:path w="429259" h="73025">
                <a:moveTo>
                  <a:pt x="391389" y="18488"/>
                </a:moveTo>
                <a:lnTo>
                  <a:pt x="381314" y="18488"/>
                </a:lnTo>
                <a:lnTo>
                  <a:pt x="377159" y="19527"/>
                </a:lnTo>
                <a:lnTo>
                  <a:pt x="373420" y="21605"/>
                </a:lnTo>
                <a:lnTo>
                  <a:pt x="369680" y="23787"/>
                </a:lnTo>
                <a:lnTo>
                  <a:pt x="366772" y="26902"/>
                </a:lnTo>
                <a:lnTo>
                  <a:pt x="365006" y="31057"/>
                </a:lnTo>
                <a:lnTo>
                  <a:pt x="363137" y="35316"/>
                </a:lnTo>
                <a:lnTo>
                  <a:pt x="362202" y="40198"/>
                </a:lnTo>
                <a:lnTo>
                  <a:pt x="362202" y="54428"/>
                </a:lnTo>
                <a:lnTo>
                  <a:pt x="364383" y="61076"/>
                </a:lnTo>
                <a:lnTo>
                  <a:pt x="368642" y="65647"/>
                </a:lnTo>
                <a:lnTo>
                  <a:pt x="372901" y="70321"/>
                </a:lnTo>
                <a:lnTo>
                  <a:pt x="378613" y="72607"/>
                </a:lnTo>
                <a:lnTo>
                  <a:pt x="391389" y="72607"/>
                </a:lnTo>
                <a:lnTo>
                  <a:pt x="396168" y="70944"/>
                </a:lnTo>
                <a:lnTo>
                  <a:pt x="402521" y="65439"/>
                </a:lnTo>
                <a:lnTo>
                  <a:pt x="381314" y="65439"/>
                </a:lnTo>
                <a:lnTo>
                  <a:pt x="377887" y="63880"/>
                </a:lnTo>
                <a:lnTo>
                  <a:pt x="375185" y="60661"/>
                </a:lnTo>
                <a:lnTo>
                  <a:pt x="372485" y="57544"/>
                </a:lnTo>
                <a:lnTo>
                  <a:pt x="371238" y="52454"/>
                </a:lnTo>
                <a:lnTo>
                  <a:pt x="371238" y="38641"/>
                </a:lnTo>
                <a:lnTo>
                  <a:pt x="372590" y="33654"/>
                </a:lnTo>
                <a:lnTo>
                  <a:pt x="378094" y="27317"/>
                </a:lnTo>
                <a:lnTo>
                  <a:pt x="381730" y="25760"/>
                </a:lnTo>
                <a:lnTo>
                  <a:pt x="403187" y="25760"/>
                </a:lnTo>
                <a:lnTo>
                  <a:pt x="399596" y="22748"/>
                </a:lnTo>
                <a:lnTo>
                  <a:pt x="395960" y="19942"/>
                </a:lnTo>
                <a:lnTo>
                  <a:pt x="391389" y="18488"/>
                </a:lnTo>
                <a:close/>
              </a:path>
              <a:path w="429259" h="73025">
                <a:moveTo>
                  <a:pt x="398661" y="52454"/>
                </a:moveTo>
                <a:lnTo>
                  <a:pt x="398038" y="56921"/>
                </a:lnTo>
                <a:lnTo>
                  <a:pt x="396584" y="60142"/>
                </a:lnTo>
                <a:lnTo>
                  <a:pt x="391909" y="64400"/>
                </a:lnTo>
                <a:lnTo>
                  <a:pt x="389105" y="65439"/>
                </a:lnTo>
                <a:lnTo>
                  <a:pt x="402521" y="65439"/>
                </a:lnTo>
                <a:lnTo>
                  <a:pt x="403959" y="64193"/>
                </a:lnTo>
                <a:lnTo>
                  <a:pt x="406347" y="59518"/>
                </a:lnTo>
                <a:lnTo>
                  <a:pt x="407282" y="53597"/>
                </a:lnTo>
                <a:lnTo>
                  <a:pt x="398661" y="52454"/>
                </a:lnTo>
                <a:close/>
              </a:path>
              <a:path w="429259" h="73025">
                <a:moveTo>
                  <a:pt x="403187" y="25760"/>
                </a:moveTo>
                <a:lnTo>
                  <a:pt x="389000" y="25760"/>
                </a:lnTo>
                <a:lnTo>
                  <a:pt x="391494" y="26591"/>
                </a:lnTo>
                <a:lnTo>
                  <a:pt x="395649" y="30123"/>
                </a:lnTo>
                <a:lnTo>
                  <a:pt x="397103" y="32720"/>
                </a:lnTo>
                <a:lnTo>
                  <a:pt x="397934" y="36250"/>
                </a:lnTo>
                <a:lnTo>
                  <a:pt x="406452" y="34900"/>
                </a:lnTo>
                <a:lnTo>
                  <a:pt x="405413" y="29707"/>
                </a:lnTo>
                <a:lnTo>
                  <a:pt x="403187" y="25760"/>
                </a:lnTo>
                <a:close/>
              </a:path>
              <a:path w="429259" h="73025">
                <a:moveTo>
                  <a:pt x="428783" y="61492"/>
                </a:moveTo>
                <a:lnTo>
                  <a:pt x="418812" y="61492"/>
                </a:lnTo>
                <a:lnTo>
                  <a:pt x="418812" y="71464"/>
                </a:lnTo>
                <a:lnTo>
                  <a:pt x="428783" y="71464"/>
                </a:lnTo>
                <a:lnTo>
                  <a:pt x="428783" y="61492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41179" y="3282750"/>
            <a:ext cx="42545" cy="66675"/>
          </a:xfrm>
          <a:custGeom>
            <a:avLst/>
            <a:gdLst/>
            <a:ahLst/>
            <a:cxnLst/>
            <a:rect l="l" t="t" r="r" b="b"/>
            <a:pathLst>
              <a:path w="42545" h="66675">
                <a:moveTo>
                  <a:pt x="24669" y="0"/>
                </a:moveTo>
                <a:lnTo>
                  <a:pt x="16463" y="0"/>
                </a:lnTo>
                <a:lnTo>
                  <a:pt x="12537" y="1245"/>
                </a:lnTo>
                <a:lnTo>
                  <a:pt x="9420" y="3843"/>
                </a:lnTo>
                <a:lnTo>
                  <a:pt x="6304" y="6336"/>
                </a:lnTo>
                <a:lnTo>
                  <a:pt x="3957" y="9972"/>
                </a:lnTo>
                <a:lnTo>
                  <a:pt x="788" y="19320"/>
                </a:lnTo>
                <a:lnTo>
                  <a:pt x="0" y="25552"/>
                </a:lnTo>
                <a:lnTo>
                  <a:pt x="0" y="33238"/>
                </a:lnTo>
                <a:lnTo>
                  <a:pt x="14926" y="66374"/>
                </a:lnTo>
                <a:lnTo>
                  <a:pt x="25947" y="66374"/>
                </a:lnTo>
                <a:lnTo>
                  <a:pt x="29883" y="65128"/>
                </a:lnTo>
                <a:lnTo>
                  <a:pt x="36116" y="59933"/>
                </a:lnTo>
                <a:lnTo>
                  <a:pt x="17523" y="59829"/>
                </a:lnTo>
                <a:lnTo>
                  <a:pt x="14437" y="58064"/>
                </a:lnTo>
                <a:lnTo>
                  <a:pt x="9452" y="51000"/>
                </a:lnTo>
                <a:lnTo>
                  <a:pt x="8205" y="43834"/>
                </a:lnTo>
                <a:lnTo>
                  <a:pt x="8205" y="22539"/>
                </a:lnTo>
                <a:lnTo>
                  <a:pt x="9577" y="15269"/>
                </a:lnTo>
                <a:lnTo>
                  <a:pt x="14511" y="8205"/>
                </a:lnTo>
                <a:lnTo>
                  <a:pt x="17429" y="6647"/>
                </a:lnTo>
                <a:lnTo>
                  <a:pt x="35884" y="6647"/>
                </a:lnTo>
                <a:lnTo>
                  <a:pt x="35159" y="5505"/>
                </a:lnTo>
                <a:lnTo>
                  <a:pt x="32989" y="3531"/>
                </a:lnTo>
                <a:lnTo>
                  <a:pt x="30361" y="2180"/>
                </a:lnTo>
                <a:lnTo>
                  <a:pt x="27732" y="726"/>
                </a:lnTo>
                <a:lnTo>
                  <a:pt x="24669" y="0"/>
                </a:lnTo>
                <a:close/>
              </a:path>
              <a:path w="42545" h="66675">
                <a:moveTo>
                  <a:pt x="35884" y="6647"/>
                </a:moveTo>
                <a:lnTo>
                  <a:pt x="24814" y="6647"/>
                </a:lnTo>
                <a:lnTo>
                  <a:pt x="27931" y="8413"/>
                </a:lnTo>
                <a:lnTo>
                  <a:pt x="30424" y="11945"/>
                </a:lnTo>
                <a:lnTo>
                  <a:pt x="32927" y="15373"/>
                </a:lnTo>
                <a:lnTo>
                  <a:pt x="34173" y="22539"/>
                </a:lnTo>
                <a:lnTo>
                  <a:pt x="34173" y="43834"/>
                </a:lnTo>
                <a:lnTo>
                  <a:pt x="32927" y="50896"/>
                </a:lnTo>
                <a:lnTo>
                  <a:pt x="30424" y="54532"/>
                </a:lnTo>
                <a:lnTo>
                  <a:pt x="27931" y="58064"/>
                </a:lnTo>
                <a:lnTo>
                  <a:pt x="24846" y="59829"/>
                </a:lnTo>
                <a:lnTo>
                  <a:pt x="36185" y="59829"/>
                </a:lnTo>
                <a:lnTo>
                  <a:pt x="38453" y="56401"/>
                </a:lnTo>
                <a:lnTo>
                  <a:pt x="40265" y="50896"/>
                </a:lnTo>
                <a:lnTo>
                  <a:pt x="41589" y="46949"/>
                </a:lnTo>
                <a:lnTo>
                  <a:pt x="42254" y="41728"/>
                </a:lnTo>
                <a:lnTo>
                  <a:pt x="42250" y="25552"/>
                </a:lnTo>
                <a:lnTo>
                  <a:pt x="41880" y="21709"/>
                </a:lnTo>
                <a:lnTo>
                  <a:pt x="39927" y="14022"/>
                </a:lnTo>
                <a:lnTo>
                  <a:pt x="38587" y="10802"/>
                </a:lnTo>
                <a:lnTo>
                  <a:pt x="36874" y="8205"/>
                </a:lnTo>
                <a:lnTo>
                  <a:pt x="35884" y="664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63274" y="2733578"/>
            <a:ext cx="121032" cy="662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47296" y="2184302"/>
            <a:ext cx="24130" cy="65405"/>
          </a:xfrm>
          <a:custGeom>
            <a:avLst/>
            <a:gdLst/>
            <a:ahLst/>
            <a:cxnLst/>
            <a:rect l="l" t="t" r="r" b="b"/>
            <a:pathLst>
              <a:path w="24129" h="65405">
                <a:moveTo>
                  <a:pt x="23931" y="14437"/>
                </a:moveTo>
                <a:lnTo>
                  <a:pt x="15955" y="14437"/>
                </a:lnTo>
                <a:lnTo>
                  <a:pt x="15955" y="65231"/>
                </a:lnTo>
                <a:lnTo>
                  <a:pt x="23931" y="65231"/>
                </a:lnTo>
                <a:lnTo>
                  <a:pt x="23931" y="14437"/>
                </a:lnTo>
                <a:close/>
              </a:path>
              <a:path w="24129" h="65405">
                <a:moveTo>
                  <a:pt x="23931" y="0"/>
                </a:moveTo>
                <a:lnTo>
                  <a:pt x="18790" y="0"/>
                </a:lnTo>
                <a:lnTo>
                  <a:pt x="17398" y="2804"/>
                </a:lnTo>
                <a:lnTo>
                  <a:pt x="15040" y="5712"/>
                </a:lnTo>
                <a:lnTo>
                  <a:pt x="8361" y="11737"/>
                </a:lnTo>
                <a:lnTo>
                  <a:pt x="4466" y="14230"/>
                </a:lnTo>
                <a:lnTo>
                  <a:pt x="0" y="16306"/>
                </a:lnTo>
                <a:lnTo>
                  <a:pt x="0" y="23994"/>
                </a:lnTo>
                <a:lnTo>
                  <a:pt x="15955" y="14437"/>
                </a:lnTo>
                <a:lnTo>
                  <a:pt x="23931" y="14437"/>
                </a:lnTo>
                <a:lnTo>
                  <a:pt x="23931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39978" y="2653388"/>
            <a:ext cx="93703" cy="228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72631" y="2095075"/>
            <a:ext cx="676275" cy="93980"/>
          </a:xfrm>
          <a:custGeom>
            <a:avLst/>
            <a:gdLst/>
            <a:ahLst/>
            <a:cxnLst/>
            <a:rect l="l" t="t" r="r" b="b"/>
            <a:pathLst>
              <a:path w="676275" h="93980">
                <a:moveTo>
                  <a:pt x="30123" y="1141"/>
                </a:moveTo>
                <a:lnTo>
                  <a:pt x="0" y="1141"/>
                </a:lnTo>
                <a:lnTo>
                  <a:pt x="0" y="72605"/>
                </a:lnTo>
                <a:lnTo>
                  <a:pt x="30018" y="72605"/>
                </a:lnTo>
                <a:lnTo>
                  <a:pt x="33862" y="72190"/>
                </a:lnTo>
                <a:lnTo>
                  <a:pt x="37185" y="71464"/>
                </a:lnTo>
                <a:lnTo>
                  <a:pt x="40509" y="70632"/>
                </a:lnTo>
                <a:lnTo>
                  <a:pt x="43418" y="69386"/>
                </a:lnTo>
                <a:lnTo>
                  <a:pt x="45703" y="67828"/>
                </a:lnTo>
                <a:lnTo>
                  <a:pt x="48092" y="66269"/>
                </a:lnTo>
                <a:lnTo>
                  <a:pt x="50171" y="64192"/>
                </a:lnTo>
                <a:lnTo>
                  <a:pt x="9452" y="64192"/>
                </a:lnTo>
                <a:lnTo>
                  <a:pt x="9452" y="9555"/>
                </a:lnTo>
                <a:lnTo>
                  <a:pt x="50434" y="9555"/>
                </a:lnTo>
                <a:lnTo>
                  <a:pt x="47781" y="7270"/>
                </a:lnTo>
                <a:lnTo>
                  <a:pt x="44872" y="4881"/>
                </a:lnTo>
                <a:lnTo>
                  <a:pt x="41341" y="3115"/>
                </a:lnTo>
                <a:lnTo>
                  <a:pt x="37289" y="2180"/>
                </a:lnTo>
                <a:lnTo>
                  <a:pt x="34381" y="1558"/>
                </a:lnTo>
                <a:lnTo>
                  <a:pt x="30123" y="1141"/>
                </a:lnTo>
                <a:close/>
              </a:path>
              <a:path w="676275" h="93980">
                <a:moveTo>
                  <a:pt x="50434" y="9555"/>
                </a:moveTo>
                <a:lnTo>
                  <a:pt x="30018" y="9555"/>
                </a:lnTo>
                <a:lnTo>
                  <a:pt x="34173" y="10074"/>
                </a:lnTo>
                <a:lnTo>
                  <a:pt x="36666" y="11113"/>
                </a:lnTo>
                <a:lnTo>
                  <a:pt x="49235" y="28875"/>
                </a:lnTo>
                <a:lnTo>
                  <a:pt x="49207" y="41963"/>
                </a:lnTo>
                <a:lnTo>
                  <a:pt x="35731" y="62842"/>
                </a:lnTo>
                <a:lnTo>
                  <a:pt x="33031" y="63776"/>
                </a:lnTo>
                <a:lnTo>
                  <a:pt x="29395" y="64192"/>
                </a:lnTo>
                <a:lnTo>
                  <a:pt x="50171" y="64192"/>
                </a:lnTo>
                <a:lnTo>
                  <a:pt x="57129" y="50896"/>
                </a:lnTo>
                <a:lnTo>
                  <a:pt x="58375" y="46742"/>
                </a:lnTo>
                <a:lnTo>
                  <a:pt x="58999" y="41963"/>
                </a:lnTo>
                <a:lnTo>
                  <a:pt x="58999" y="30123"/>
                </a:lnTo>
                <a:lnTo>
                  <a:pt x="58064" y="24513"/>
                </a:lnTo>
                <a:lnTo>
                  <a:pt x="54324" y="14541"/>
                </a:lnTo>
                <a:lnTo>
                  <a:pt x="51520" y="10490"/>
                </a:lnTo>
                <a:lnTo>
                  <a:pt x="50434" y="9555"/>
                </a:lnTo>
                <a:close/>
              </a:path>
              <a:path w="676275" h="93980">
                <a:moveTo>
                  <a:pt x="81851" y="1141"/>
                </a:moveTo>
                <a:lnTo>
                  <a:pt x="73125" y="1141"/>
                </a:lnTo>
                <a:lnTo>
                  <a:pt x="73125" y="11217"/>
                </a:lnTo>
                <a:lnTo>
                  <a:pt x="81851" y="11217"/>
                </a:lnTo>
                <a:lnTo>
                  <a:pt x="81851" y="1141"/>
                </a:lnTo>
                <a:close/>
              </a:path>
              <a:path w="676275" h="93980">
                <a:moveTo>
                  <a:pt x="81851" y="20877"/>
                </a:moveTo>
                <a:lnTo>
                  <a:pt x="73125" y="20877"/>
                </a:lnTo>
                <a:lnTo>
                  <a:pt x="73125" y="72605"/>
                </a:lnTo>
                <a:lnTo>
                  <a:pt x="81851" y="72605"/>
                </a:lnTo>
                <a:lnTo>
                  <a:pt x="81851" y="20877"/>
                </a:lnTo>
                <a:close/>
              </a:path>
              <a:path w="676275" h="93980">
                <a:moveTo>
                  <a:pt x="101067" y="55778"/>
                </a:moveTo>
                <a:lnTo>
                  <a:pt x="92445" y="57129"/>
                </a:lnTo>
                <a:lnTo>
                  <a:pt x="93380" y="62635"/>
                </a:lnTo>
                <a:lnTo>
                  <a:pt x="95666" y="66789"/>
                </a:lnTo>
                <a:lnTo>
                  <a:pt x="102729" y="72398"/>
                </a:lnTo>
                <a:lnTo>
                  <a:pt x="107819" y="73853"/>
                </a:lnTo>
                <a:lnTo>
                  <a:pt x="118621" y="73853"/>
                </a:lnTo>
                <a:lnTo>
                  <a:pt x="122257" y="73125"/>
                </a:lnTo>
                <a:lnTo>
                  <a:pt x="125477" y="71671"/>
                </a:lnTo>
                <a:lnTo>
                  <a:pt x="128696" y="70321"/>
                </a:lnTo>
                <a:lnTo>
                  <a:pt x="131189" y="68243"/>
                </a:lnTo>
                <a:lnTo>
                  <a:pt x="132253" y="66582"/>
                </a:lnTo>
                <a:lnTo>
                  <a:pt x="110519" y="66582"/>
                </a:lnTo>
                <a:lnTo>
                  <a:pt x="107403" y="65646"/>
                </a:lnTo>
                <a:lnTo>
                  <a:pt x="105222" y="63776"/>
                </a:lnTo>
                <a:lnTo>
                  <a:pt x="102937" y="61907"/>
                </a:lnTo>
                <a:lnTo>
                  <a:pt x="101586" y="59310"/>
                </a:lnTo>
                <a:lnTo>
                  <a:pt x="101067" y="55778"/>
                </a:lnTo>
                <a:close/>
              </a:path>
              <a:path w="676275" h="93980">
                <a:moveTo>
                  <a:pt x="117063" y="19735"/>
                </a:moveTo>
                <a:lnTo>
                  <a:pt x="110208" y="19735"/>
                </a:lnTo>
                <a:lnTo>
                  <a:pt x="107715" y="20046"/>
                </a:lnTo>
                <a:lnTo>
                  <a:pt x="105326" y="20774"/>
                </a:lnTo>
                <a:lnTo>
                  <a:pt x="103041" y="21396"/>
                </a:lnTo>
                <a:lnTo>
                  <a:pt x="94013" y="37600"/>
                </a:lnTo>
                <a:lnTo>
                  <a:pt x="94523" y="39471"/>
                </a:lnTo>
                <a:lnTo>
                  <a:pt x="95769" y="41548"/>
                </a:lnTo>
                <a:lnTo>
                  <a:pt x="97120" y="43625"/>
                </a:lnTo>
                <a:lnTo>
                  <a:pt x="98990" y="45288"/>
                </a:lnTo>
                <a:lnTo>
                  <a:pt x="101483" y="46429"/>
                </a:lnTo>
                <a:lnTo>
                  <a:pt x="103976" y="47677"/>
                </a:lnTo>
                <a:lnTo>
                  <a:pt x="108442" y="49027"/>
                </a:lnTo>
                <a:lnTo>
                  <a:pt x="119660" y="51935"/>
                </a:lnTo>
                <a:lnTo>
                  <a:pt x="122568" y="52870"/>
                </a:lnTo>
                <a:lnTo>
                  <a:pt x="123814" y="53701"/>
                </a:lnTo>
                <a:lnTo>
                  <a:pt x="125581" y="54843"/>
                </a:lnTo>
                <a:lnTo>
                  <a:pt x="126411" y="56401"/>
                </a:lnTo>
                <a:lnTo>
                  <a:pt x="126411" y="60557"/>
                </a:lnTo>
                <a:lnTo>
                  <a:pt x="125477" y="62530"/>
                </a:lnTo>
                <a:lnTo>
                  <a:pt x="123503" y="64089"/>
                </a:lnTo>
                <a:lnTo>
                  <a:pt x="121530" y="65750"/>
                </a:lnTo>
                <a:lnTo>
                  <a:pt x="118517" y="66582"/>
                </a:lnTo>
                <a:lnTo>
                  <a:pt x="132253" y="66582"/>
                </a:lnTo>
                <a:lnTo>
                  <a:pt x="132852" y="65646"/>
                </a:lnTo>
                <a:lnTo>
                  <a:pt x="134617" y="63153"/>
                </a:lnTo>
                <a:lnTo>
                  <a:pt x="135387" y="60557"/>
                </a:lnTo>
                <a:lnTo>
                  <a:pt x="135449" y="54428"/>
                </a:lnTo>
                <a:lnTo>
                  <a:pt x="134721" y="51935"/>
                </a:lnTo>
                <a:lnTo>
                  <a:pt x="110312" y="40093"/>
                </a:lnTo>
                <a:lnTo>
                  <a:pt x="107715" y="39367"/>
                </a:lnTo>
                <a:lnTo>
                  <a:pt x="105326" y="38328"/>
                </a:lnTo>
                <a:lnTo>
                  <a:pt x="104183" y="37600"/>
                </a:lnTo>
                <a:lnTo>
                  <a:pt x="102729" y="35731"/>
                </a:lnTo>
                <a:lnTo>
                  <a:pt x="102417" y="34692"/>
                </a:lnTo>
                <a:lnTo>
                  <a:pt x="102417" y="31784"/>
                </a:lnTo>
                <a:lnTo>
                  <a:pt x="103248" y="30225"/>
                </a:lnTo>
                <a:lnTo>
                  <a:pt x="104910" y="28875"/>
                </a:lnTo>
                <a:lnTo>
                  <a:pt x="106676" y="27525"/>
                </a:lnTo>
                <a:lnTo>
                  <a:pt x="109584" y="26902"/>
                </a:lnTo>
                <a:lnTo>
                  <a:pt x="130998" y="26902"/>
                </a:lnTo>
                <a:lnTo>
                  <a:pt x="129009" y="24202"/>
                </a:lnTo>
                <a:lnTo>
                  <a:pt x="126723" y="22644"/>
                </a:lnTo>
                <a:lnTo>
                  <a:pt x="123607" y="21396"/>
                </a:lnTo>
                <a:lnTo>
                  <a:pt x="120595" y="20255"/>
                </a:lnTo>
                <a:lnTo>
                  <a:pt x="117063" y="19735"/>
                </a:lnTo>
                <a:close/>
              </a:path>
              <a:path w="676275" h="93980">
                <a:moveTo>
                  <a:pt x="130998" y="26902"/>
                </a:moveTo>
                <a:lnTo>
                  <a:pt x="116959" y="26902"/>
                </a:lnTo>
                <a:lnTo>
                  <a:pt x="119660" y="27630"/>
                </a:lnTo>
                <a:lnTo>
                  <a:pt x="121530" y="29187"/>
                </a:lnTo>
                <a:lnTo>
                  <a:pt x="123399" y="30641"/>
                </a:lnTo>
                <a:lnTo>
                  <a:pt x="124542" y="32719"/>
                </a:lnTo>
                <a:lnTo>
                  <a:pt x="124853" y="35420"/>
                </a:lnTo>
                <a:lnTo>
                  <a:pt x="133475" y="34173"/>
                </a:lnTo>
                <a:lnTo>
                  <a:pt x="132956" y="30849"/>
                </a:lnTo>
                <a:lnTo>
                  <a:pt x="131917" y="28149"/>
                </a:lnTo>
                <a:lnTo>
                  <a:pt x="130998" y="26902"/>
                </a:lnTo>
                <a:close/>
              </a:path>
              <a:path w="676275" h="93980">
                <a:moveTo>
                  <a:pt x="173882" y="19735"/>
                </a:moveTo>
                <a:lnTo>
                  <a:pt x="163805" y="19735"/>
                </a:lnTo>
                <a:lnTo>
                  <a:pt x="159754" y="20774"/>
                </a:lnTo>
                <a:lnTo>
                  <a:pt x="155911" y="22851"/>
                </a:lnTo>
                <a:lnTo>
                  <a:pt x="152172" y="24928"/>
                </a:lnTo>
                <a:lnTo>
                  <a:pt x="149368" y="28045"/>
                </a:lnTo>
                <a:lnTo>
                  <a:pt x="147497" y="32303"/>
                </a:lnTo>
                <a:lnTo>
                  <a:pt x="145628" y="36459"/>
                </a:lnTo>
                <a:lnTo>
                  <a:pt x="144693" y="41341"/>
                </a:lnTo>
                <a:lnTo>
                  <a:pt x="144693" y="55571"/>
                </a:lnTo>
                <a:lnTo>
                  <a:pt x="146875" y="62218"/>
                </a:lnTo>
                <a:lnTo>
                  <a:pt x="151133" y="66893"/>
                </a:lnTo>
                <a:lnTo>
                  <a:pt x="155496" y="71464"/>
                </a:lnTo>
                <a:lnTo>
                  <a:pt x="161105" y="73853"/>
                </a:lnTo>
                <a:lnTo>
                  <a:pt x="173882" y="73853"/>
                </a:lnTo>
                <a:lnTo>
                  <a:pt x="178659" y="72086"/>
                </a:lnTo>
                <a:lnTo>
                  <a:pt x="182502" y="68762"/>
                </a:lnTo>
                <a:lnTo>
                  <a:pt x="185092" y="66582"/>
                </a:lnTo>
                <a:lnTo>
                  <a:pt x="163805" y="66582"/>
                </a:lnTo>
                <a:lnTo>
                  <a:pt x="160378" y="65023"/>
                </a:lnTo>
                <a:lnTo>
                  <a:pt x="157678" y="61907"/>
                </a:lnTo>
                <a:lnTo>
                  <a:pt x="155080" y="58687"/>
                </a:lnTo>
                <a:lnTo>
                  <a:pt x="153730" y="53701"/>
                </a:lnTo>
                <a:lnTo>
                  <a:pt x="153730" y="39886"/>
                </a:lnTo>
                <a:lnTo>
                  <a:pt x="155080" y="34796"/>
                </a:lnTo>
                <a:lnTo>
                  <a:pt x="157885" y="31680"/>
                </a:lnTo>
                <a:lnTo>
                  <a:pt x="160586" y="28460"/>
                </a:lnTo>
                <a:lnTo>
                  <a:pt x="164221" y="26902"/>
                </a:lnTo>
                <a:lnTo>
                  <a:pt x="185678" y="26902"/>
                </a:lnTo>
                <a:lnTo>
                  <a:pt x="178451" y="21085"/>
                </a:lnTo>
                <a:lnTo>
                  <a:pt x="173882" y="19735"/>
                </a:lnTo>
                <a:close/>
              </a:path>
              <a:path w="676275" h="93980">
                <a:moveTo>
                  <a:pt x="181152" y="53701"/>
                </a:moveTo>
                <a:lnTo>
                  <a:pt x="171596" y="66582"/>
                </a:lnTo>
                <a:lnTo>
                  <a:pt x="185092" y="66582"/>
                </a:lnTo>
                <a:lnTo>
                  <a:pt x="186449" y="65439"/>
                </a:lnTo>
                <a:lnTo>
                  <a:pt x="188838" y="60764"/>
                </a:lnTo>
                <a:lnTo>
                  <a:pt x="189773" y="54843"/>
                </a:lnTo>
                <a:lnTo>
                  <a:pt x="181152" y="53701"/>
                </a:lnTo>
                <a:close/>
              </a:path>
              <a:path w="676275" h="93980">
                <a:moveTo>
                  <a:pt x="185678" y="26902"/>
                </a:moveTo>
                <a:lnTo>
                  <a:pt x="171596" y="26902"/>
                </a:lnTo>
                <a:lnTo>
                  <a:pt x="174089" y="27732"/>
                </a:lnTo>
                <a:lnTo>
                  <a:pt x="176062" y="29499"/>
                </a:lnTo>
                <a:lnTo>
                  <a:pt x="178140" y="31264"/>
                </a:lnTo>
                <a:lnTo>
                  <a:pt x="179594" y="33862"/>
                </a:lnTo>
                <a:lnTo>
                  <a:pt x="180425" y="37393"/>
                </a:lnTo>
                <a:lnTo>
                  <a:pt x="188942" y="36043"/>
                </a:lnTo>
                <a:lnTo>
                  <a:pt x="187904" y="30849"/>
                </a:lnTo>
                <a:lnTo>
                  <a:pt x="185678" y="26902"/>
                </a:lnTo>
                <a:close/>
              </a:path>
              <a:path w="676275" h="93980">
                <a:moveTo>
                  <a:pt x="206601" y="20877"/>
                </a:moveTo>
                <a:lnTo>
                  <a:pt x="198706" y="20877"/>
                </a:lnTo>
                <a:lnTo>
                  <a:pt x="198706" y="72605"/>
                </a:lnTo>
                <a:lnTo>
                  <a:pt x="207432" y="72605"/>
                </a:lnTo>
                <a:lnTo>
                  <a:pt x="207432" y="41860"/>
                </a:lnTo>
                <a:lnTo>
                  <a:pt x="207952" y="38432"/>
                </a:lnTo>
                <a:lnTo>
                  <a:pt x="208887" y="35316"/>
                </a:lnTo>
                <a:lnTo>
                  <a:pt x="209613" y="33238"/>
                </a:lnTo>
                <a:lnTo>
                  <a:pt x="210652" y="31680"/>
                </a:lnTo>
                <a:lnTo>
                  <a:pt x="212210" y="30538"/>
                </a:lnTo>
                <a:lnTo>
                  <a:pt x="213768" y="29291"/>
                </a:lnTo>
                <a:lnTo>
                  <a:pt x="215430" y="28771"/>
                </a:lnTo>
                <a:lnTo>
                  <a:pt x="224538" y="28771"/>
                </a:lnTo>
                <a:lnTo>
                  <a:pt x="206601" y="28667"/>
                </a:lnTo>
                <a:lnTo>
                  <a:pt x="206601" y="20877"/>
                </a:lnTo>
                <a:close/>
              </a:path>
              <a:path w="676275" h="93980">
                <a:moveTo>
                  <a:pt x="224538" y="28771"/>
                </a:moveTo>
                <a:lnTo>
                  <a:pt x="219481" y="28771"/>
                </a:lnTo>
                <a:lnTo>
                  <a:pt x="221663" y="29395"/>
                </a:lnTo>
                <a:lnTo>
                  <a:pt x="223843" y="30641"/>
                </a:lnTo>
                <a:lnTo>
                  <a:pt x="224538" y="28771"/>
                </a:lnTo>
                <a:close/>
              </a:path>
              <a:path w="676275" h="93980">
                <a:moveTo>
                  <a:pt x="220728" y="19735"/>
                </a:moveTo>
                <a:lnTo>
                  <a:pt x="215742" y="19735"/>
                </a:lnTo>
                <a:lnTo>
                  <a:pt x="213873" y="20255"/>
                </a:lnTo>
                <a:lnTo>
                  <a:pt x="212210" y="21396"/>
                </a:lnTo>
                <a:lnTo>
                  <a:pt x="210445" y="22644"/>
                </a:lnTo>
                <a:lnTo>
                  <a:pt x="208574" y="25032"/>
                </a:lnTo>
                <a:lnTo>
                  <a:pt x="206601" y="28667"/>
                </a:lnTo>
                <a:lnTo>
                  <a:pt x="224577" y="28667"/>
                </a:lnTo>
                <a:lnTo>
                  <a:pt x="226856" y="22539"/>
                </a:lnTo>
                <a:lnTo>
                  <a:pt x="223740" y="20670"/>
                </a:lnTo>
                <a:lnTo>
                  <a:pt x="220728" y="19735"/>
                </a:lnTo>
                <a:close/>
              </a:path>
              <a:path w="676275" h="93980">
                <a:moveTo>
                  <a:pt x="261237" y="19735"/>
                </a:moveTo>
                <a:lnTo>
                  <a:pt x="247111" y="19735"/>
                </a:lnTo>
                <a:lnTo>
                  <a:pt x="241294" y="22124"/>
                </a:lnTo>
                <a:lnTo>
                  <a:pt x="232361" y="31680"/>
                </a:lnTo>
                <a:lnTo>
                  <a:pt x="230182" y="38120"/>
                </a:lnTo>
                <a:lnTo>
                  <a:pt x="230077" y="55571"/>
                </a:lnTo>
                <a:lnTo>
                  <a:pt x="232361" y="62115"/>
                </a:lnTo>
                <a:lnTo>
                  <a:pt x="236724" y="66789"/>
                </a:lnTo>
                <a:lnTo>
                  <a:pt x="241190" y="71464"/>
                </a:lnTo>
                <a:lnTo>
                  <a:pt x="247215" y="73853"/>
                </a:lnTo>
                <a:lnTo>
                  <a:pt x="260822" y="73853"/>
                </a:lnTo>
                <a:lnTo>
                  <a:pt x="265704" y="72294"/>
                </a:lnTo>
                <a:lnTo>
                  <a:pt x="269548" y="69386"/>
                </a:lnTo>
                <a:lnTo>
                  <a:pt x="273354" y="66582"/>
                </a:lnTo>
                <a:lnTo>
                  <a:pt x="250539" y="66582"/>
                </a:lnTo>
                <a:lnTo>
                  <a:pt x="246904" y="65126"/>
                </a:lnTo>
                <a:lnTo>
                  <a:pt x="243994" y="62011"/>
                </a:lnTo>
                <a:lnTo>
                  <a:pt x="241086" y="58999"/>
                </a:lnTo>
                <a:lnTo>
                  <a:pt x="239528" y="54636"/>
                </a:lnTo>
                <a:lnTo>
                  <a:pt x="239113" y="49027"/>
                </a:lnTo>
                <a:lnTo>
                  <a:pt x="277754" y="49027"/>
                </a:lnTo>
                <a:lnTo>
                  <a:pt x="277858" y="41756"/>
                </a:lnTo>
                <a:lnTo>
                  <a:pt x="239632" y="41756"/>
                </a:lnTo>
                <a:lnTo>
                  <a:pt x="239944" y="37289"/>
                </a:lnTo>
                <a:lnTo>
                  <a:pt x="241501" y="33653"/>
                </a:lnTo>
                <a:lnTo>
                  <a:pt x="246904" y="28252"/>
                </a:lnTo>
                <a:lnTo>
                  <a:pt x="250332" y="26902"/>
                </a:lnTo>
                <a:lnTo>
                  <a:pt x="271309" y="26902"/>
                </a:lnTo>
                <a:lnTo>
                  <a:pt x="266847" y="22020"/>
                </a:lnTo>
                <a:lnTo>
                  <a:pt x="261237" y="19735"/>
                </a:lnTo>
                <a:close/>
              </a:path>
              <a:path w="676275" h="93980">
                <a:moveTo>
                  <a:pt x="268509" y="55986"/>
                </a:moveTo>
                <a:lnTo>
                  <a:pt x="267158" y="59622"/>
                </a:lnTo>
                <a:lnTo>
                  <a:pt x="265289" y="62322"/>
                </a:lnTo>
                <a:lnTo>
                  <a:pt x="260822" y="65750"/>
                </a:lnTo>
                <a:lnTo>
                  <a:pt x="258018" y="66582"/>
                </a:lnTo>
                <a:lnTo>
                  <a:pt x="273354" y="66582"/>
                </a:lnTo>
                <a:lnTo>
                  <a:pt x="273495" y="66478"/>
                </a:lnTo>
                <a:lnTo>
                  <a:pt x="276091" y="62426"/>
                </a:lnTo>
                <a:lnTo>
                  <a:pt x="277545" y="57129"/>
                </a:lnTo>
                <a:lnTo>
                  <a:pt x="268509" y="55986"/>
                </a:lnTo>
                <a:close/>
              </a:path>
              <a:path w="676275" h="93980">
                <a:moveTo>
                  <a:pt x="271309" y="26902"/>
                </a:moveTo>
                <a:lnTo>
                  <a:pt x="258848" y="26902"/>
                </a:lnTo>
                <a:lnTo>
                  <a:pt x="262484" y="28564"/>
                </a:lnTo>
                <a:lnTo>
                  <a:pt x="267055" y="34173"/>
                </a:lnTo>
                <a:lnTo>
                  <a:pt x="268160" y="37289"/>
                </a:lnTo>
                <a:lnTo>
                  <a:pt x="268271" y="38432"/>
                </a:lnTo>
                <a:lnTo>
                  <a:pt x="268509" y="41756"/>
                </a:lnTo>
                <a:lnTo>
                  <a:pt x="277858" y="41756"/>
                </a:lnTo>
                <a:lnTo>
                  <a:pt x="277858" y="38120"/>
                </a:lnTo>
                <a:lnTo>
                  <a:pt x="275676" y="31473"/>
                </a:lnTo>
                <a:lnTo>
                  <a:pt x="271309" y="26902"/>
                </a:lnTo>
                <a:close/>
              </a:path>
              <a:path w="676275" h="93980">
                <a:moveTo>
                  <a:pt x="300502" y="27732"/>
                </a:moveTo>
                <a:lnTo>
                  <a:pt x="291776" y="27732"/>
                </a:lnTo>
                <a:lnTo>
                  <a:pt x="291864" y="63465"/>
                </a:lnTo>
                <a:lnTo>
                  <a:pt x="292192" y="66165"/>
                </a:lnTo>
                <a:lnTo>
                  <a:pt x="293646" y="69490"/>
                </a:lnTo>
                <a:lnTo>
                  <a:pt x="294788" y="70840"/>
                </a:lnTo>
                <a:lnTo>
                  <a:pt x="296555" y="71775"/>
                </a:lnTo>
                <a:lnTo>
                  <a:pt x="298320" y="72814"/>
                </a:lnTo>
                <a:lnTo>
                  <a:pt x="300813" y="73333"/>
                </a:lnTo>
                <a:lnTo>
                  <a:pt x="305903" y="73333"/>
                </a:lnTo>
                <a:lnTo>
                  <a:pt x="308188" y="73021"/>
                </a:lnTo>
                <a:lnTo>
                  <a:pt x="310577" y="72503"/>
                </a:lnTo>
                <a:lnTo>
                  <a:pt x="309381" y="65126"/>
                </a:lnTo>
                <a:lnTo>
                  <a:pt x="304241" y="65126"/>
                </a:lnTo>
                <a:lnTo>
                  <a:pt x="303202" y="64919"/>
                </a:lnTo>
                <a:lnTo>
                  <a:pt x="302475" y="64504"/>
                </a:lnTo>
                <a:lnTo>
                  <a:pt x="301852" y="64089"/>
                </a:lnTo>
                <a:lnTo>
                  <a:pt x="301332" y="63465"/>
                </a:lnTo>
                <a:lnTo>
                  <a:pt x="301021" y="62737"/>
                </a:lnTo>
                <a:lnTo>
                  <a:pt x="300709" y="62115"/>
                </a:lnTo>
                <a:lnTo>
                  <a:pt x="300502" y="60453"/>
                </a:lnTo>
                <a:lnTo>
                  <a:pt x="300502" y="27732"/>
                </a:lnTo>
                <a:close/>
              </a:path>
              <a:path w="676275" h="93980">
                <a:moveTo>
                  <a:pt x="309331" y="64815"/>
                </a:moveTo>
                <a:lnTo>
                  <a:pt x="307773" y="65023"/>
                </a:lnTo>
                <a:lnTo>
                  <a:pt x="306525" y="65126"/>
                </a:lnTo>
                <a:lnTo>
                  <a:pt x="309381" y="65126"/>
                </a:lnTo>
                <a:lnTo>
                  <a:pt x="309331" y="64815"/>
                </a:lnTo>
                <a:close/>
              </a:path>
              <a:path w="676275" h="93980">
                <a:moveTo>
                  <a:pt x="309331" y="20877"/>
                </a:moveTo>
                <a:lnTo>
                  <a:pt x="285335" y="20877"/>
                </a:lnTo>
                <a:lnTo>
                  <a:pt x="285335" y="27732"/>
                </a:lnTo>
                <a:lnTo>
                  <a:pt x="309331" y="27732"/>
                </a:lnTo>
                <a:lnTo>
                  <a:pt x="309331" y="20877"/>
                </a:lnTo>
                <a:close/>
              </a:path>
              <a:path w="676275" h="93980">
                <a:moveTo>
                  <a:pt x="300502" y="2804"/>
                </a:moveTo>
                <a:lnTo>
                  <a:pt x="291776" y="7997"/>
                </a:lnTo>
                <a:lnTo>
                  <a:pt x="291776" y="20877"/>
                </a:lnTo>
                <a:lnTo>
                  <a:pt x="300502" y="20877"/>
                </a:lnTo>
                <a:lnTo>
                  <a:pt x="300502" y="2804"/>
                </a:lnTo>
                <a:close/>
              </a:path>
              <a:path w="676275" h="93980">
                <a:moveTo>
                  <a:pt x="346932" y="19735"/>
                </a:moveTo>
                <a:lnTo>
                  <a:pt x="332910" y="19735"/>
                </a:lnTo>
                <a:lnTo>
                  <a:pt x="327093" y="22124"/>
                </a:lnTo>
                <a:lnTo>
                  <a:pt x="322522" y="26902"/>
                </a:lnTo>
                <a:lnTo>
                  <a:pt x="318056" y="31680"/>
                </a:lnTo>
                <a:lnTo>
                  <a:pt x="315976" y="38120"/>
                </a:lnTo>
                <a:lnTo>
                  <a:pt x="315875" y="55571"/>
                </a:lnTo>
                <a:lnTo>
                  <a:pt x="318056" y="62115"/>
                </a:lnTo>
                <a:lnTo>
                  <a:pt x="322522" y="66789"/>
                </a:lnTo>
                <a:lnTo>
                  <a:pt x="326885" y="71464"/>
                </a:lnTo>
                <a:lnTo>
                  <a:pt x="332910" y="73853"/>
                </a:lnTo>
                <a:lnTo>
                  <a:pt x="346516" y="73853"/>
                </a:lnTo>
                <a:lnTo>
                  <a:pt x="351502" y="72294"/>
                </a:lnTo>
                <a:lnTo>
                  <a:pt x="359052" y="66582"/>
                </a:lnTo>
                <a:lnTo>
                  <a:pt x="336233" y="66582"/>
                </a:lnTo>
                <a:lnTo>
                  <a:pt x="332599" y="65126"/>
                </a:lnTo>
                <a:lnTo>
                  <a:pt x="326885" y="58999"/>
                </a:lnTo>
                <a:lnTo>
                  <a:pt x="325224" y="54636"/>
                </a:lnTo>
                <a:lnTo>
                  <a:pt x="324911" y="49027"/>
                </a:lnTo>
                <a:lnTo>
                  <a:pt x="363552" y="49027"/>
                </a:lnTo>
                <a:lnTo>
                  <a:pt x="363552" y="41756"/>
                </a:lnTo>
                <a:lnTo>
                  <a:pt x="325431" y="41756"/>
                </a:lnTo>
                <a:lnTo>
                  <a:pt x="325742" y="37289"/>
                </a:lnTo>
                <a:lnTo>
                  <a:pt x="327197" y="33653"/>
                </a:lnTo>
                <a:lnTo>
                  <a:pt x="330001" y="30953"/>
                </a:lnTo>
                <a:lnTo>
                  <a:pt x="332701" y="28252"/>
                </a:lnTo>
                <a:lnTo>
                  <a:pt x="336129" y="26902"/>
                </a:lnTo>
                <a:lnTo>
                  <a:pt x="357105" y="26902"/>
                </a:lnTo>
                <a:lnTo>
                  <a:pt x="352645" y="22020"/>
                </a:lnTo>
                <a:lnTo>
                  <a:pt x="346932" y="19735"/>
                </a:lnTo>
                <a:close/>
              </a:path>
              <a:path w="676275" h="93980">
                <a:moveTo>
                  <a:pt x="354204" y="55986"/>
                </a:moveTo>
                <a:lnTo>
                  <a:pt x="343816" y="66582"/>
                </a:lnTo>
                <a:lnTo>
                  <a:pt x="359052" y="66582"/>
                </a:lnTo>
                <a:lnTo>
                  <a:pt x="359190" y="66478"/>
                </a:lnTo>
                <a:lnTo>
                  <a:pt x="361890" y="62426"/>
                </a:lnTo>
                <a:lnTo>
                  <a:pt x="363240" y="57129"/>
                </a:lnTo>
                <a:lnTo>
                  <a:pt x="354204" y="55986"/>
                </a:lnTo>
                <a:close/>
              </a:path>
              <a:path w="676275" h="93980">
                <a:moveTo>
                  <a:pt x="357105" y="26902"/>
                </a:moveTo>
                <a:lnTo>
                  <a:pt x="344543" y="26902"/>
                </a:lnTo>
                <a:lnTo>
                  <a:pt x="348179" y="28564"/>
                </a:lnTo>
                <a:lnTo>
                  <a:pt x="350983" y="31992"/>
                </a:lnTo>
                <a:lnTo>
                  <a:pt x="352852" y="34173"/>
                </a:lnTo>
                <a:lnTo>
                  <a:pt x="353891" y="37393"/>
                </a:lnTo>
                <a:lnTo>
                  <a:pt x="354307" y="41756"/>
                </a:lnTo>
                <a:lnTo>
                  <a:pt x="363552" y="41756"/>
                </a:lnTo>
                <a:lnTo>
                  <a:pt x="363552" y="38120"/>
                </a:lnTo>
                <a:lnTo>
                  <a:pt x="361370" y="31473"/>
                </a:lnTo>
                <a:lnTo>
                  <a:pt x="357105" y="26902"/>
                </a:lnTo>
                <a:close/>
              </a:path>
              <a:path w="676275" h="93980">
                <a:moveTo>
                  <a:pt x="411333" y="48922"/>
                </a:moveTo>
                <a:lnTo>
                  <a:pt x="402400" y="49650"/>
                </a:lnTo>
                <a:lnTo>
                  <a:pt x="402504" y="54428"/>
                </a:lnTo>
                <a:lnTo>
                  <a:pt x="403854" y="58687"/>
                </a:lnTo>
                <a:lnTo>
                  <a:pt x="426394" y="73853"/>
                </a:lnTo>
                <a:lnTo>
                  <a:pt x="438029" y="73853"/>
                </a:lnTo>
                <a:lnTo>
                  <a:pt x="442598" y="72918"/>
                </a:lnTo>
                <a:lnTo>
                  <a:pt x="450701" y="69178"/>
                </a:lnTo>
                <a:lnTo>
                  <a:pt x="453920" y="66582"/>
                </a:lnTo>
                <a:lnTo>
                  <a:pt x="454676" y="65335"/>
                </a:lnTo>
                <a:lnTo>
                  <a:pt x="428368" y="65335"/>
                </a:lnTo>
                <a:lnTo>
                  <a:pt x="424733" y="64711"/>
                </a:lnTo>
                <a:lnTo>
                  <a:pt x="421513" y="63257"/>
                </a:lnTo>
                <a:lnTo>
                  <a:pt x="418189" y="61803"/>
                </a:lnTo>
                <a:lnTo>
                  <a:pt x="415800" y="59933"/>
                </a:lnTo>
                <a:lnTo>
                  <a:pt x="414242" y="57649"/>
                </a:lnTo>
                <a:lnTo>
                  <a:pt x="412788" y="55363"/>
                </a:lnTo>
                <a:lnTo>
                  <a:pt x="411749" y="52454"/>
                </a:lnTo>
                <a:lnTo>
                  <a:pt x="411333" y="48922"/>
                </a:lnTo>
                <a:close/>
              </a:path>
              <a:path w="676275" h="93980">
                <a:moveTo>
                  <a:pt x="435639" y="0"/>
                </a:moveTo>
                <a:lnTo>
                  <a:pt x="425460" y="0"/>
                </a:lnTo>
                <a:lnTo>
                  <a:pt x="421097" y="726"/>
                </a:lnTo>
                <a:lnTo>
                  <a:pt x="405100" y="15995"/>
                </a:lnTo>
                <a:lnTo>
                  <a:pt x="405100" y="22955"/>
                </a:lnTo>
                <a:lnTo>
                  <a:pt x="435639" y="41236"/>
                </a:lnTo>
                <a:lnTo>
                  <a:pt x="439898" y="42379"/>
                </a:lnTo>
                <a:lnTo>
                  <a:pt x="444780" y="44249"/>
                </a:lnTo>
                <a:lnTo>
                  <a:pt x="446961" y="45703"/>
                </a:lnTo>
                <a:lnTo>
                  <a:pt x="448208" y="47365"/>
                </a:lnTo>
                <a:lnTo>
                  <a:pt x="449558" y="49027"/>
                </a:lnTo>
                <a:lnTo>
                  <a:pt x="450181" y="51000"/>
                </a:lnTo>
                <a:lnTo>
                  <a:pt x="450181" y="55467"/>
                </a:lnTo>
                <a:lnTo>
                  <a:pt x="449558" y="57440"/>
                </a:lnTo>
                <a:lnTo>
                  <a:pt x="446858" y="61179"/>
                </a:lnTo>
                <a:lnTo>
                  <a:pt x="444780" y="62737"/>
                </a:lnTo>
                <a:lnTo>
                  <a:pt x="441976" y="63776"/>
                </a:lnTo>
                <a:lnTo>
                  <a:pt x="439275" y="64815"/>
                </a:lnTo>
                <a:lnTo>
                  <a:pt x="436055" y="65335"/>
                </a:lnTo>
                <a:lnTo>
                  <a:pt x="454676" y="65335"/>
                </a:lnTo>
                <a:lnTo>
                  <a:pt x="455998" y="63153"/>
                </a:lnTo>
                <a:lnTo>
                  <a:pt x="458180" y="59829"/>
                </a:lnTo>
                <a:lnTo>
                  <a:pt x="459322" y="56297"/>
                </a:lnTo>
                <a:lnTo>
                  <a:pt x="459322" y="48611"/>
                </a:lnTo>
                <a:lnTo>
                  <a:pt x="458283" y="45184"/>
                </a:lnTo>
                <a:lnTo>
                  <a:pt x="454336" y="39367"/>
                </a:lnTo>
                <a:lnTo>
                  <a:pt x="451324" y="36874"/>
                </a:lnTo>
                <a:lnTo>
                  <a:pt x="447169" y="35005"/>
                </a:lnTo>
                <a:lnTo>
                  <a:pt x="444261" y="33653"/>
                </a:lnTo>
                <a:lnTo>
                  <a:pt x="438964" y="32199"/>
                </a:lnTo>
                <a:lnTo>
                  <a:pt x="423590" y="28667"/>
                </a:lnTo>
                <a:lnTo>
                  <a:pt x="418915" y="27006"/>
                </a:lnTo>
                <a:lnTo>
                  <a:pt x="415176" y="23682"/>
                </a:lnTo>
                <a:lnTo>
                  <a:pt x="414242" y="21605"/>
                </a:lnTo>
                <a:lnTo>
                  <a:pt x="414296" y="15995"/>
                </a:lnTo>
                <a:lnTo>
                  <a:pt x="415592" y="13502"/>
                </a:lnTo>
                <a:lnTo>
                  <a:pt x="420786" y="9348"/>
                </a:lnTo>
                <a:lnTo>
                  <a:pt x="424940" y="8309"/>
                </a:lnTo>
                <a:lnTo>
                  <a:pt x="452506" y="8309"/>
                </a:lnTo>
                <a:lnTo>
                  <a:pt x="451531" y="6751"/>
                </a:lnTo>
                <a:lnTo>
                  <a:pt x="448415" y="4258"/>
                </a:lnTo>
                <a:lnTo>
                  <a:pt x="444365" y="2493"/>
                </a:lnTo>
                <a:lnTo>
                  <a:pt x="440314" y="830"/>
                </a:lnTo>
                <a:lnTo>
                  <a:pt x="435639" y="0"/>
                </a:lnTo>
                <a:close/>
              </a:path>
              <a:path w="676275" h="93980">
                <a:moveTo>
                  <a:pt x="452506" y="8309"/>
                </a:moveTo>
                <a:lnTo>
                  <a:pt x="436158" y="8309"/>
                </a:lnTo>
                <a:lnTo>
                  <a:pt x="440314" y="9451"/>
                </a:lnTo>
                <a:lnTo>
                  <a:pt x="445923" y="14022"/>
                </a:lnTo>
                <a:lnTo>
                  <a:pt x="447584" y="17449"/>
                </a:lnTo>
                <a:lnTo>
                  <a:pt x="448104" y="22020"/>
                </a:lnTo>
                <a:lnTo>
                  <a:pt x="457141" y="21292"/>
                </a:lnTo>
                <a:lnTo>
                  <a:pt x="457037" y="17138"/>
                </a:lnTo>
                <a:lnTo>
                  <a:pt x="455790" y="13398"/>
                </a:lnTo>
                <a:lnTo>
                  <a:pt x="453609" y="10074"/>
                </a:lnTo>
                <a:lnTo>
                  <a:pt x="452506" y="8309"/>
                </a:lnTo>
                <a:close/>
              </a:path>
              <a:path w="676275" h="93980">
                <a:moveTo>
                  <a:pt x="481966" y="1141"/>
                </a:moveTo>
                <a:lnTo>
                  <a:pt x="473137" y="1141"/>
                </a:lnTo>
                <a:lnTo>
                  <a:pt x="473137" y="11217"/>
                </a:lnTo>
                <a:lnTo>
                  <a:pt x="481966" y="11217"/>
                </a:lnTo>
                <a:lnTo>
                  <a:pt x="481966" y="1141"/>
                </a:lnTo>
                <a:close/>
              </a:path>
              <a:path w="676275" h="93980">
                <a:moveTo>
                  <a:pt x="481966" y="20877"/>
                </a:moveTo>
                <a:lnTo>
                  <a:pt x="473137" y="20877"/>
                </a:lnTo>
                <a:lnTo>
                  <a:pt x="473137" y="72605"/>
                </a:lnTo>
                <a:lnTo>
                  <a:pt x="481966" y="72605"/>
                </a:lnTo>
                <a:lnTo>
                  <a:pt x="481966" y="20877"/>
                </a:lnTo>
                <a:close/>
              </a:path>
              <a:path w="676275" h="93980">
                <a:moveTo>
                  <a:pt x="494327" y="76968"/>
                </a:moveTo>
                <a:lnTo>
                  <a:pt x="494223" y="82473"/>
                </a:lnTo>
                <a:lnTo>
                  <a:pt x="496093" y="86733"/>
                </a:lnTo>
                <a:lnTo>
                  <a:pt x="503675" y="92237"/>
                </a:lnTo>
                <a:lnTo>
                  <a:pt x="508661" y="93691"/>
                </a:lnTo>
                <a:lnTo>
                  <a:pt x="520087" y="93691"/>
                </a:lnTo>
                <a:lnTo>
                  <a:pt x="524450" y="92654"/>
                </a:lnTo>
                <a:lnTo>
                  <a:pt x="527982" y="90680"/>
                </a:lnTo>
                <a:lnTo>
                  <a:pt x="531514" y="88809"/>
                </a:lnTo>
                <a:lnTo>
                  <a:pt x="533810" y="86420"/>
                </a:lnTo>
                <a:lnTo>
                  <a:pt x="511050" y="86420"/>
                </a:lnTo>
                <a:lnTo>
                  <a:pt x="508038" y="85590"/>
                </a:lnTo>
                <a:lnTo>
                  <a:pt x="505857" y="83927"/>
                </a:lnTo>
                <a:lnTo>
                  <a:pt x="504195" y="82786"/>
                </a:lnTo>
                <a:lnTo>
                  <a:pt x="503260" y="80812"/>
                </a:lnTo>
                <a:lnTo>
                  <a:pt x="502845" y="78215"/>
                </a:lnTo>
                <a:lnTo>
                  <a:pt x="494327" y="76968"/>
                </a:lnTo>
                <a:close/>
              </a:path>
              <a:path w="676275" h="93980">
                <a:moveTo>
                  <a:pt x="538265" y="65854"/>
                </a:moveTo>
                <a:lnTo>
                  <a:pt x="529332" y="65854"/>
                </a:lnTo>
                <a:lnTo>
                  <a:pt x="529217" y="73644"/>
                </a:lnTo>
                <a:lnTo>
                  <a:pt x="529125" y="75307"/>
                </a:lnTo>
                <a:lnTo>
                  <a:pt x="518840" y="86420"/>
                </a:lnTo>
                <a:lnTo>
                  <a:pt x="533810" y="86420"/>
                </a:lnTo>
                <a:lnTo>
                  <a:pt x="534109" y="86109"/>
                </a:lnTo>
                <a:lnTo>
                  <a:pt x="535974" y="82369"/>
                </a:lnTo>
                <a:lnTo>
                  <a:pt x="537434" y="79358"/>
                </a:lnTo>
                <a:lnTo>
                  <a:pt x="538265" y="73644"/>
                </a:lnTo>
                <a:lnTo>
                  <a:pt x="538265" y="65854"/>
                </a:lnTo>
                <a:close/>
              </a:path>
              <a:path w="676275" h="93980">
                <a:moveTo>
                  <a:pt x="521126" y="19735"/>
                </a:moveTo>
                <a:lnTo>
                  <a:pt x="510428" y="19735"/>
                </a:lnTo>
                <a:lnTo>
                  <a:pt x="506481" y="20877"/>
                </a:lnTo>
                <a:lnTo>
                  <a:pt x="503053" y="23059"/>
                </a:lnTo>
                <a:lnTo>
                  <a:pt x="499624" y="25344"/>
                </a:lnTo>
                <a:lnTo>
                  <a:pt x="497028" y="28564"/>
                </a:lnTo>
                <a:lnTo>
                  <a:pt x="495261" y="32823"/>
                </a:lnTo>
                <a:lnTo>
                  <a:pt x="493496" y="36978"/>
                </a:lnTo>
                <a:lnTo>
                  <a:pt x="492561" y="41548"/>
                </a:lnTo>
                <a:lnTo>
                  <a:pt x="492561" y="53597"/>
                </a:lnTo>
                <a:lnTo>
                  <a:pt x="494535" y="59829"/>
                </a:lnTo>
                <a:lnTo>
                  <a:pt x="498482" y="64919"/>
                </a:lnTo>
                <a:lnTo>
                  <a:pt x="502325" y="70112"/>
                </a:lnTo>
                <a:lnTo>
                  <a:pt x="507831" y="72605"/>
                </a:lnTo>
                <a:lnTo>
                  <a:pt x="520711" y="72605"/>
                </a:lnTo>
                <a:lnTo>
                  <a:pt x="525489" y="70425"/>
                </a:lnTo>
                <a:lnTo>
                  <a:pt x="529332" y="65854"/>
                </a:lnTo>
                <a:lnTo>
                  <a:pt x="538265" y="65854"/>
                </a:lnTo>
                <a:lnTo>
                  <a:pt x="538265" y="65335"/>
                </a:lnTo>
                <a:lnTo>
                  <a:pt x="511778" y="65335"/>
                </a:lnTo>
                <a:lnTo>
                  <a:pt x="508350" y="63776"/>
                </a:lnTo>
                <a:lnTo>
                  <a:pt x="502949" y="57544"/>
                </a:lnTo>
                <a:lnTo>
                  <a:pt x="501626" y="52767"/>
                </a:lnTo>
                <a:lnTo>
                  <a:pt x="501597" y="39574"/>
                </a:lnTo>
                <a:lnTo>
                  <a:pt x="502949" y="34900"/>
                </a:lnTo>
                <a:lnTo>
                  <a:pt x="508454" y="28564"/>
                </a:lnTo>
                <a:lnTo>
                  <a:pt x="511778" y="27006"/>
                </a:lnTo>
                <a:lnTo>
                  <a:pt x="530081" y="27006"/>
                </a:lnTo>
                <a:lnTo>
                  <a:pt x="526216" y="22124"/>
                </a:lnTo>
                <a:lnTo>
                  <a:pt x="521126" y="19735"/>
                </a:lnTo>
                <a:close/>
              </a:path>
              <a:path w="676275" h="93980">
                <a:moveTo>
                  <a:pt x="530081" y="27006"/>
                </a:moveTo>
                <a:lnTo>
                  <a:pt x="519672" y="27006"/>
                </a:lnTo>
                <a:lnTo>
                  <a:pt x="522996" y="28564"/>
                </a:lnTo>
                <a:lnTo>
                  <a:pt x="528605" y="35005"/>
                </a:lnTo>
                <a:lnTo>
                  <a:pt x="529996" y="39574"/>
                </a:lnTo>
                <a:lnTo>
                  <a:pt x="530059" y="52767"/>
                </a:lnTo>
                <a:lnTo>
                  <a:pt x="528708" y="57649"/>
                </a:lnTo>
                <a:lnTo>
                  <a:pt x="523204" y="63776"/>
                </a:lnTo>
                <a:lnTo>
                  <a:pt x="519879" y="65335"/>
                </a:lnTo>
                <a:lnTo>
                  <a:pt x="538265" y="65335"/>
                </a:lnTo>
                <a:lnTo>
                  <a:pt x="538265" y="27110"/>
                </a:lnTo>
                <a:lnTo>
                  <a:pt x="530164" y="27110"/>
                </a:lnTo>
                <a:close/>
              </a:path>
              <a:path w="676275" h="93980">
                <a:moveTo>
                  <a:pt x="538265" y="20877"/>
                </a:moveTo>
                <a:lnTo>
                  <a:pt x="530164" y="20877"/>
                </a:lnTo>
                <a:lnTo>
                  <a:pt x="530164" y="27110"/>
                </a:lnTo>
                <a:lnTo>
                  <a:pt x="538265" y="27110"/>
                </a:lnTo>
                <a:lnTo>
                  <a:pt x="538265" y="20877"/>
                </a:lnTo>
                <a:close/>
              </a:path>
              <a:path w="676275" h="93980">
                <a:moveTo>
                  <a:pt x="561013" y="20877"/>
                </a:moveTo>
                <a:lnTo>
                  <a:pt x="553119" y="20877"/>
                </a:lnTo>
                <a:lnTo>
                  <a:pt x="553119" y="72605"/>
                </a:lnTo>
                <a:lnTo>
                  <a:pt x="561948" y="72605"/>
                </a:lnTo>
                <a:lnTo>
                  <a:pt x="561979" y="37600"/>
                </a:lnTo>
                <a:lnTo>
                  <a:pt x="563298" y="33238"/>
                </a:lnTo>
                <a:lnTo>
                  <a:pt x="568699" y="28460"/>
                </a:lnTo>
                <a:lnTo>
                  <a:pt x="569286" y="28252"/>
                </a:lnTo>
                <a:lnTo>
                  <a:pt x="561013" y="28252"/>
                </a:lnTo>
                <a:lnTo>
                  <a:pt x="561013" y="20877"/>
                </a:lnTo>
                <a:close/>
              </a:path>
              <a:path w="676275" h="93980">
                <a:moveTo>
                  <a:pt x="593094" y="27317"/>
                </a:moveTo>
                <a:lnTo>
                  <a:pt x="578048" y="27317"/>
                </a:lnTo>
                <a:lnTo>
                  <a:pt x="580021" y="27837"/>
                </a:lnTo>
                <a:lnTo>
                  <a:pt x="583553" y="29914"/>
                </a:lnTo>
                <a:lnTo>
                  <a:pt x="584696" y="31368"/>
                </a:lnTo>
                <a:lnTo>
                  <a:pt x="586150" y="34900"/>
                </a:lnTo>
                <a:lnTo>
                  <a:pt x="586366" y="36770"/>
                </a:lnTo>
                <a:lnTo>
                  <a:pt x="586461" y="72605"/>
                </a:lnTo>
                <a:lnTo>
                  <a:pt x="595188" y="72605"/>
                </a:lnTo>
                <a:lnTo>
                  <a:pt x="595083" y="33862"/>
                </a:lnTo>
                <a:lnTo>
                  <a:pt x="594252" y="29810"/>
                </a:lnTo>
                <a:lnTo>
                  <a:pt x="593317" y="27630"/>
                </a:lnTo>
                <a:lnTo>
                  <a:pt x="593094" y="27317"/>
                </a:lnTo>
                <a:close/>
              </a:path>
              <a:path w="676275" h="93980">
                <a:moveTo>
                  <a:pt x="580645" y="19735"/>
                </a:moveTo>
                <a:lnTo>
                  <a:pt x="570362" y="19735"/>
                </a:lnTo>
                <a:lnTo>
                  <a:pt x="564856" y="22539"/>
                </a:lnTo>
                <a:lnTo>
                  <a:pt x="561013" y="28252"/>
                </a:lnTo>
                <a:lnTo>
                  <a:pt x="569286" y="28252"/>
                </a:lnTo>
                <a:lnTo>
                  <a:pt x="571920" y="27317"/>
                </a:lnTo>
                <a:lnTo>
                  <a:pt x="593094" y="27317"/>
                </a:lnTo>
                <a:lnTo>
                  <a:pt x="590721" y="23994"/>
                </a:lnTo>
                <a:lnTo>
                  <a:pt x="588747" y="22539"/>
                </a:lnTo>
                <a:lnTo>
                  <a:pt x="583553" y="20255"/>
                </a:lnTo>
                <a:lnTo>
                  <a:pt x="580645" y="19735"/>
                </a:lnTo>
                <a:close/>
              </a:path>
              <a:path w="676275" h="93980">
                <a:moveTo>
                  <a:pt x="650442" y="27006"/>
                </a:moveTo>
                <a:lnTo>
                  <a:pt x="635386" y="27006"/>
                </a:lnTo>
                <a:lnTo>
                  <a:pt x="638709" y="27941"/>
                </a:lnTo>
                <a:lnTo>
                  <a:pt x="642656" y="31368"/>
                </a:lnTo>
                <a:lnTo>
                  <a:pt x="643487" y="33862"/>
                </a:lnTo>
                <a:lnTo>
                  <a:pt x="643384" y="39782"/>
                </a:lnTo>
                <a:lnTo>
                  <a:pt x="640059" y="40925"/>
                </a:lnTo>
                <a:lnTo>
                  <a:pt x="634866" y="41963"/>
                </a:lnTo>
                <a:lnTo>
                  <a:pt x="624271" y="43210"/>
                </a:lnTo>
                <a:lnTo>
                  <a:pt x="621675" y="43625"/>
                </a:lnTo>
                <a:lnTo>
                  <a:pt x="619908" y="44145"/>
                </a:lnTo>
                <a:lnTo>
                  <a:pt x="617623" y="44768"/>
                </a:lnTo>
                <a:lnTo>
                  <a:pt x="615546" y="45703"/>
                </a:lnTo>
                <a:lnTo>
                  <a:pt x="607340" y="56401"/>
                </a:lnTo>
                <a:lnTo>
                  <a:pt x="607340" y="63257"/>
                </a:lnTo>
                <a:lnTo>
                  <a:pt x="608898" y="66893"/>
                </a:lnTo>
                <a:lnTo>
                  <a:pt x="615026" y="72398"/>
                </a:lnTo>
                <a:lnTo>
                  <a:pt x="619389" y="73853"/>
                </a:lnTo>
                <a:lnTo>
                  <a:pt x="628530" y="73853"/>
                </a:lnTo>
                <a:lnTo>
                  <a:pt x="631750" y="73229"/>
                </a:lnTo>
                <a:lnTo>
                  <a:pt x="637774" y="70944"/>
                </a:lnTo>
                <a:lnTo>
                  <a:pt x="640891" y="68971"/>
                </a:lnTo>
                <a:lnTo>
                  <a:pt x="643367" y="66893"/>
                </a:lnTo>
                <a:lnTo>
                  <a:pt x="623752" y="66893"/>
                </a:lnTo>
                <a:lnTo>
                  <a:pt x="621155" y="66165"/>
                </a:lnTo>
                <a:lnTo>
                  <a:pt x="617623" y="63050"/>
                </a:lnTo>
                <a:lnTo>
                  <a:pt x="616737" y="61179"/>
                </a:lnTo>
                <a:lnTo>
                  <a:pt x="616689" y="57232"/>
                </a:lnTo>
                <a:lnTo>
                  <a:pt x="617104" y="55778"/>
                </a:lnTo>
                <a:lnTo>
                  <a:pt x="635386" y="49027"/>
                </a:lnTo>
                <a:lnTo>
                  <a:pt x="640163" y="47988"/>
                </a:lnTo>
                <a:lnTo>
                  <a:pt x="643384" y="46638"/>
                </a:lnTo>
                <a:lnTo>
                  <a:pt x="652213" y="46638"/>
                </a:lnTo>
                <a:lnTo>
                  <a:pt x="652109" y="32614"/>
                </a:lnTo>
                <a:lnTo>
                  <a:pt x="651278" y="28771"/>
                </a:lnTo>
                <a:lnTo>
                  <a:pt x="650442" y="27006"/>
                </a:lnTo>
                <a:close/>
              </a:path>
              <a:path w="676275" h="93980">
                <a:moveTo>
                  <a:pt x="652815" y="66269"/>
                </a:moveTo>
                <a:lnTo>
                  <a:pt x="644110" y="66269"/>
                </a:lnTo>
                <a:lnTo>
                  <a:pt x="644409" y="68555"/>
                </a:lnTo>
                <a:lnTo>
                  <a:pt x="644893" y="70632"/>
                </a:lnTo>
                <a:lnTo>
                  <a:pt x="644997" y="70944"/>
                </a:lnTo>
                <a:lnTo>
                  <a:pt x="645877" y="72605"/>
                </a:lnTo>
                <a:lnTo>
                  <a:pt x="655017" y="72605"/>
                </a:lnTo>
                <a:lnTo>
                  <a:pt x="653978" y="70632"/>
                </a:lnTo>
                <a:lnTo>
                  <a:pt x="653148" y="68555"/>
                </a:lnTo>
                <a:lnTo>
                  <a:pt x="652815" y="66269"/>
                </a:lnTo>
                <a:close/>
              </a:path>
              <a:path w="676275" h="93980">
                <a:moveTo>
                  <a:pt x="652213" y="46638"/>
                </a:moveTo>
                <a:lnTo>
                  <a:pt x="643384" y="46638"/>
                </a:lnTo>
                <a:lnTo>
                  <a:pt x="643325" y="54117"/>
                </a:lnTo>
                <a:lnTo>
                  <a:pt x="642969" y="56610"/>
                </a:lnTo>
                <a:lnTo>
                  <a:pt x="641930" y="58687"/>
                </a:lnTo>
                <a:lnTo>
                  <a:pt x="640787" y="61179"/>
                </a:lnTo>
                <a:lnTo>
                  <a:pt x="638813" y="63257"/>
                </a:lnTo>
                <a:lnTo>
                  <a:pt x="636216" y="64711"/>
                </a:lnTo>
                <a:lnTo>
                  <a:pt x="633516" y="66165"/>
                </a:lnTo>
                <a:lnTo>
                  <a:pt x="630504" y="66893"/>
                </a:lnTo>
                <a:lnTo>
                  <a:pt x="643367" y="66893"/>
                </a:lnTo>
                <a:lnTo>
                  <a:pt x="644110" y="66269"/>
                </a:lnTo>
                <a:lnTo>
                  <a:pt x="652815" y="66269"/>
                </a:lnTo>
                <a:lnTo>
                  <a:pt x="652503" y="64711"/>
                </a:lnTo>
                <a:lnTo>
                  <a:pt x="652379" y="63257"/>
                </a:lnTo>
                <a:lnTo>
                  <a:pt x="652292" y="61076"/>
                </a:lnTo>
                <a:lnTo>
                  <a:pt x="652213" y="46638"/>
                </a:lnTo>
                <a:close/>
              </a:path>
              <a:path w="676275" h="93980">
                <a:moveTo>
                  <a:pt x="636631" y="19735"/>
                </a:moveTo>
                <a:lnTo>
                  <a:pt x="627802" y="19735"/>
                </a:lnTo>
                <a:lnTo>
                  <a:pt x="623855" y="20255"/>
                </a:lnTo>
                <a:lnTo>
                  <a:pt x="608898" y="35627"/>
                </a:lnTo>
                <a:lnTo>
                  <a:pt x="617415" y="36770"/>
                </a:lnTo>
                <a:lnTo>
                  <a:pt x="618350" y="33134"/>
                </a:lnTo>
                <a:lnTo>
                  <a:pt x="619805" y="30538"/>
                </a:lnTo>
                <a:lnTo>
                  <a:pt x="623752" y="27630"/>
                </a:lnTo>
                <a:lnTo>
                  <a:pt x="626868" y="27006"/>
                </a:lnTo>
                <a:lnTo>
                  <a:pt x="650442" y="27006"/>
                </a:lnTo>
                <a:lnTo>
                  <a:pt x="650344" y="26798"/>
                </a:lnTo>
                <a:lnTo>
                  <a:pt x="649097" y="25137"/>
                </a:lnTo>
                <a:lnTo>
                  <a:pt x="647746" y="23578"/>
                </a:lnTo>
                <a:lnTo>
                  <a:pt x="645773" y="22331"/>
                </a:lnTo>
                <a:lnTo>
                  <a:pt x="642969" y="21292"/>
                </a:lnTo>
                <a:lnTo>
                  <a:pt x="640267" y="20255"/>
                </a:lnTo>
                <a:lnTo>
                  <a:pt x="636631" y="19735"/>
                </a:lnTo>
                <a:close/>
              </a:path>
              <a:path w="676275" h="93980">
                <a:moveTo>
                  <a:pt x="676103" y="1141"/>
                </a:moveTo>
                <a:lnTo>
                  <a:pt x="667274" y="1141"/>
                </a:lnTo>
                <a:lnTo>
                  <a:pt x="667274" y="72605"/>
                </a:lnTo>
                <a:lnTo>
                  <a:pt x="676103" y="72605"/>
                </a:lnTo>
                <a:lnTo>
                  <a:pt x="676103" y="11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7287" y="2179316"/>
            <a:ext cx="3448556" cy="11585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21046" y="3763366"/>
            <a:ext cx="0" cy="1098550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448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59150" y="3763366"/>
            <a:ext cx="0" cy="1098550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448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97254" y="3763366"/>
            <a:ext cx="0" cy="1098550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448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35358" y="3763366"/>
            <a:ext cx="0" cy="1098550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448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73462" y="3763366"/>
            <a:ext cx="0" cy="1098550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448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11566" y="3763366"/>
            <a:ext cx="0" cy="1098550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448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49670" y="3763366"/>
            <a:ext cx="0" cy="1098550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448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87775" y="3763366"/>
            <a:ext cx="0" cy="1098550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448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25879" y="3763366"/>
            <a:ext cx="0" cy="1098550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448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63982" y="3763366"/>
            <a:ext cx="0" cy="1098550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448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02086" y="3763366"/>
            <a:ext cx="0" cy="1098550"/>
          </a:xfrm>
          <a:custGeom>
            <a:avLst/>
            <a:gdLst/>
            <a:ahLst/>
            <a:cxnLst/>
            <a:rect l="l" t="t" r="r" b="b"/>
            <a:pathLst>
              <a:path h="1098550">
                <a:moveTo>
                  <a:pt x="0" y="1098448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21046" y="4861815"/>
            <a:ext cx="3381375" cy="0"/>
          </a:xfrm>
          <a:custGeom>
            <a:avLst/>
            <a:gdLst/>
            <a:ahLst/>
            <a:cxnLst/>
            <a:rect l="l" t="t" r="r" b="b"/>
            <a:pathLst>
              <a:path w="3381375">
                <a:moveTo>
                  <a:pt x="3381040" y="0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21046" y="4312591"/>
            <a:ext cx="3381375" cy="0"/>
          </a:xfrm>
          <a:custGeom>
            <a:avLst/>
            <a:gdLst/>
            <a:ahLst/>
            <a:cxnLst/>
            <a:rect l="l" t="t" r="r" b="b"/>
            <a:pathLst>
              <a:path w="3381375">
                <a:moveTo>
                  <a:pt x="3381040" y="0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21046" y="3763366"/>
            <a:ext cx="3381375" cy="0"/>
          </a:xfrm>
          <a:custGeom>
            <a:avLst/>
            <a:gdLst/>
            <a:ahLst/>
            <a:cxnLst/>
            <a:rect l="l" t="t" r="r" b="b"/>
            <a:pathLst>
              <a:path w="3381375">
                <a:moveTo>
                  <a:pt x="3381040" y="0"/>
                </a:moveTo>
                <a:lnTo>
                  <a:pt x="0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21045" y="4861815"/>
            <a:ext cx="3383915" cy="0"/>
          </a:xfrm>
          <a:custGeom>
            <a:avLst/>
            <a:gdLst/>
            <a:ahLst/>
            <a:cxnLst/>
            <a:rect l="l" t="t" r="r" b="b"/>
            <a:pathLst>
              <a:path w="3383915">
                <a:moveTo>
                  <a:pt x="0" y="0"/>
                </a:moveTo>
                <a:lnTo>
                  <a:pt x="3383636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21045" y="3763367"/>
            <a:ext cx="3383915" cy="0"/>
          </a:xfrm>
          <a:custGeom>
            <a:avLst/>
            <a:gdLst/>
            <a:ahLst/>
            <a:cxnLst/>
            <a:rect l="l" t="t" r="r" b="b"/>
            <a:pathLst>
              <a:path w="3383915">
                <a:moveTo>
                  <a:pt x="0" y="0"/>
                </a:moveTo>
                <a:lnTo>
                  <a:pt x="3383636" y="0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18449" y="4825408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4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56553" y="4825408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4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94657" y="4825408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4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32762" y="4825408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4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70865" y="4825408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08969" y="4825408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47074" y="4825408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785177" y="4825408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123281" y="4825408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61386" y="4825408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799490" y="4825408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18449" y="3763314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4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56553" y="3763314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4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094657" y="3763314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4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32762" y="3763314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4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770865" y="3763314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08969" y="3763314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447074" y="3763314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85177" y="3763314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23281" y="3763314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461386" y="3763314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799490" y="3763314"/>
            <a:ext cx="5715" cy="36830"/>
          </a:xfrm>
          <a:custGeom>
            <a:avLst/>
            <a:gdLst/>
            <a:ahLst/>
            <a:cxnLst/>
            <a:rect l="l" t="t" r="r" b="b"/>
            <a:pathLst>
              <a:path w="5715" h="36829">
                <a:moveTo>
                  <a:pt x="0" y="36407"/>
                </a:moveTo>
                <a:lnTo>
                  <a:pt x="5193" y="36407"/>
                </a:lnTo>
                <a:lnTo>
                  <a:pt x="5193" y="0"/>
                </a:lnTo>
                <a:lnTo>
                  <a:pt x="0" y="0"/>
                </a:lnTo>
                <a:lnTo>
                  <a:pt x="0" y="3640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81066" y="4924471"/>
            <a:ext cx="62230" cy="65405"/>
          </a:xfrm>
          <a:custGeom>
            <a:avLst/>
            <a:gdLst/>
            <a:ahLst/>
            <a:cxnLst/>
            <a:rect l="l" t="t" r="r" b="b"/>
            <a:pathLst>
              <a:path w="62229" h="65404">
                <a:moveTo>
                  <a:pt x="24503" y="37715"/>
                </a:moveTo>
                <a:lnTo>
                  <a:pt x="0" y="37715"/>
                </a:lnTo>
                <a:lnTo>
                  <a:pt x="0" y="45733"/>
                </a:lnTo>
                <a:lnTo>
                  <a:pt x="24503" y="45733"/>
                </a:lnTo>
                <a:lnTo>
                  <a:pt x="24503" y="37715"/>
                </a:lnTo>
                <a:close/>
              </a:path>
              <a:path w="62229" h="65404">
                <a:moveTo>
                  <a:pt x="62042" y="14406"/>
                </a:moveTo>
                <a:lnTo>
                  <a:pt x="54065" y="14406"/>
                </a:lnTo>
                <a:lnTo>
                  <a:pt x="54065" y="65241"/>
                </a:lnTo>
                <a:lnTo>
                  <a:pt x="62042" y="65241"/>
                </a:lnTo>
                <a:lnTo>
                  <a:pt x="62042" y="14406"/>
                </a:lnTo>
                <a:close/>
              </a:path>
              <a:path w="62229" h="65404">
                <a:moveTo>
                  <a:pt x="62042" y="0"/>
                </a:moveTo>
                <a:lnTo>
                  <a:pt x="56901" y="0"/>
                </a:lnTo>
                <a:lnTo>
                  <a:pt x="55509" y="2814"/>
                </a:lnTo>
                <a:lnTo>
                  <a:pt x="53150" y="5702"/>
                </a:lnTo>
                <a:lnTo>
                  <a:pt x="46471" y="11675"/>
                </a:lnTo>
                <a:lnTo>
                  <a:pt x="42576" y="14208"/>
                </a:lnTo>
                <a:lnTo>
                  <a:pt x="38110" y="16308"/>
                </a:lnTo>
                <a:lnTo>
                  <a:pt x="38110" y="24024"/>
                </a:lnTo>
                <a:lnTo>
                  <a:pt x="54065" y="14406"/>
                </a:lnTo>
                <a:lnTo>
                  <a:pt x="62042" y="14406"/>
                </a:lnTo>
                <a:lnTo>
                  <a:pt x="62042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80217" y="4924471"/>
            <a:ext cx="152671" cy="663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18311" y="4924471"/>
            <a:ext cx="152483" cy="663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56415" y="4924471"/>
            <a:ext cx="152276" cy="663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694519" y="4924471"/>
            <a:ext cx="151861" cy="663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88090" y="4924471"/>
            <a:ext cx="42545" cy="66675"/>
          </a:xfrm>
          <a:custGeom>
            <a:avLst/>
            <a:gdLst/>
            <a:ahLst/>
            <a:cxnLst/>
            <a:rect l="l" t="t" r="r" b="b"/>
            <a:pathLst>
              <a:path w="42545" h="66675">
                <a:moveTo>
                  <a:pt x="24617" y="0"/>
                </a:moveTo>
                <a:lnTo>
                  <a:pt x="16412" y="0"/>
                </a:lnTo>
                <a:lnTo>
                  <a:pt x="12465" y="1277"/>
                </a:lnTo>
                <a:lnTo>
                  <a:pt x="0" y="25510"/>
                </a:lnTo>
                <a:lnTo>
                  <a:pt x="0" y="33196"/>
                </a:lnTo>
                <a:lnTo>
                  <a:pt x="14853" y="66342"/>
                </a:lnTo>
                <a:lnTo>
                  <a:pt x="25864" y="66342"/>
                </a:lnTo>
                <a:lnTo>
                  <a:pt x="29811" y="65064"/>
                </a:lnTo>
                <a:lnTo>
                  <a:pt x="36043" y="59954"/>
                </a:lnTo>
                <a:lnTo>
                  <a:pt x="36153" y="59787"/>
                </a:lnTo>
                <a:lnTo>
                  <a:pt x="17451" y="59787"/>
                </a:lnTo>
                <a:lnTo>
                  <a:pt x="14431" y="58012"/>
                </a:lnTo>
                <a:lnTo>
                  <a:pt x="9452" y="50958"/>
                </a:lnTo>
                <a:lnTo>
                  <a:pt x="8206" y="43864"/>
                </a:lnTo>
                <a:lnTo>
                  <a:pt x="8212" y="22498"/>
                </a:lnTo>
                <a:lnTo>
                  <a:pt x="9556" y="15217"/>
                </a:lnTo>
                <a:lnTo>
                  <a:pt x="12256" y="11259"/>
                </a:lnTo>
                <a:lnTo>
                  <a:pt x="14438" y="8153"/>
                </a:lnTo>
                <a:lnTo>
                  <a:pt x="17346" y="6605"/>
                </a:lnTo>
                <a:lnTo>
                  <a:pt x="35821" y="6605"/>
                </a:lnTo>
                <a:lnTo>
                  <a:pt x="35109" y="5535"/>
                </a:lnTo>
                <a:lnTo>
                  <a:pt x="32928" y="3510"/>
                </a:lnTo>
                <a:lnTo>
                  <a:pt x="27734" y="706"/>
                </a:lnTo>
                <a:lnTo>
                  <a:pt x="24617" y="0"/>
                </a:lnTo>
                <a:close/>
              </a:path>
              <a:path w="42545" h="66675">
                <a:moveTo>
                  <a:pt x="35821" y="6605"/>
                </a:moveTo>
                <a:lnTo>
                  <a:pt x="24825" y="6605"/>
                </a:lnTo>
                <a:lnTo>
                  <a:pt x="27838" y="8361"/>
                </a:lnTo>
                <a:lnTo>
                  <a:pt x="30435" y="11882"/>
                </a:lnTo>
                <a:lnTo>
                  <a:pt x="32928" y="15393"/>
                </a:lnTo>
                <a:lnTo>
                  <a:pt x="34174" y="22498"/>
                </a:lnTo>
                <a:lnTo>
                  <a:pt x="34169" y="43864"/>
                </a:lnTo>
                <a:lnTo>
                  <a:pt x="32928" y="50928"/>
                </a:lnTo>
                <a:lnTo>
                  <a:pt x="30435" y="54470"/>
                </a:lnTo>
                <a:lnTo>
                  <a:pt x="27821" y="58022"/>
                </a:lnTo>
                <a:lnTo>
                  <a:pt x="24825" y="59787"/>
                </a:lnTo>
                <a:lnTo>
                  <a:pt x="36153" y="59787"/>
                </a:lnTo>
                <a:lnTo>
                  <a:pt x="38432" y="56339"/>
                </a:lnTo>
                <a:lnTo>
                  <a:pt x="41549" y="46970"/>
                </a:lnTo>
                <a:lnTo>
                  <a:pt x="42259" y="41712"/>
                </a:lnTo>
                <a:lnTo>
                  <a:pt x="42253" y="25510"/>
                </a:lnTo>
                <a:lnTo>
                  <a:pt x="41860" y="21635"/>
                </a:lnTo>
                <a:lnTo>
                  <a:pt x="40821" y="17844"/>
                </a:lnTo>
                <a:lnTo>
                  <a:pt x="39886" y="14043"/>
                </a:lnTo>
                <a:lnTo>
                  <a:pt x="38536" y="10822"/>
                </a:lnTo>
                <a:lnTo>
                  <a:pt x="36853" y="8153"/>
                </a:lnTo>
                <a:lnTo>
                  <a:pt x="35821" y="6605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387243" y="4924471"/>
            <a:ext cx="119868" cy="663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725347" y="4924471"/>
            <a:ext cx="120284" cy="663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063451" y="4924471"/>
            <a:ext cx="120492" cy="663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401555" y="4924471"/>
            <a:ext cx="120595" cy="6634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784739" y="4924471"/>
            <a:ext cx="24130" cy="65405"/>
          </a:xfrm>
          <a:custGeom>
            <a:avLst/>
            <a:gdLst/>
            <a:ahLst/>
            <a:cxnLst/>
            <a:rect l="l" t="t" r="r" b="b"/>
            <a:pathLst>
              <a:path w="24129" h="65404">
                <a:moveTo>
                  <a:pt x="23891" y="14406"/>
                </a:moveTo>
                <a:lnTo>
                  <a:pt x="15892" y="14406"/>
                </a:lnTo>
                <a:lnTo>
                  <a:pt x="15892" y="65241"/>
                </a:lnTo>
                <a:lnTo>
                  <a:pt x="23891" y="65241"/>
                </a:lnTo>
                <a:lnTo>
                  <a:pt x="23891" y="14406"/>
                </a:lnTo>
                <a:close/>
              </a:path>
              <a:path w="24129" h="65404">
                <a:moveTo>
                  <a:pt x="23891" y="0"/>
                </a:moveTo>
                <a:lnTo>
                  <a:pt x="18696" y="0"/>
                </a:lnTo>
                <a:lnTo>
                  <a:pt x="17346" y="2814"/>
                </a:lnTo>
                <a:lnTo>
                  <a:pt x="14958" y="5702"/>
                </a:lnTo>
                <a:lnTo>
                  <a:pt x="8309" y="11675"/>
                </a:lnTo>
                <a:lnTo>
                  <a:pt x="4362" y="14208"/>
                </a:lnTo>
                <a:lnTo>
                  <a:pt x="0" y="16308"/>
                </a:lnTo>
                <a:lnTo>
                  <a:pt x="0" y="24024"/>
                </a:lnTo>
                <a:lnTo>
                  <a:pt x="15892" y="14406"/>
                </a:lnTo>
                <a:lnTo>
                  <a:pt x="23891" y="14406"/>
                </a:lnTo>
                <a:lnTo>
                  <a:pt x="23891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644557" y="5055631"/>
            <a:ext cx="935264" cy="924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21046" y="3760769"/>
            <a:ext cx="0" cy="1101090"/>
          </a:xfrm>
          <a:custGeom>
            <a:avLst/>
            <a:gdLst/>
            <a:ahLst/>
            <a:cxnLst/>
            <a:rect l="l" t="t" r="r" b="b"/>
            <a:pathLst>
              <a:path h="1101089">
                <a:moveTo>
                  <a:pt x="0" y="0"/>
                </a:moveTo>
                <a:lnTo>
                  <a:pt x="0" y="1101045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802086" y="3760769"/>
            <a:ext cx="0" cy="1101090"/>
          </a:xfrm>
          <a:custGeom>
            <a:avLst/>
            <a:gdLst/>
            <a:ahLst/>
            <a:cxnLst/>
            <a:rect l="l" t="t" r="r" b="b"/>
            <a:pathLst>
              <a:path h="1101089">
                <a:moveTo>
                  <a:pt x="0" y="0"/>
                </a:moveTo>
                <a:lnTo>
                  <a:pt x="0" y="1101045"/>
                </a:lnTo>
              </a:path>
            </a:pathLst>
          </a:custGeom>
          <a:ln w="5193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421045" y="4859218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0" y="5193"/>
                </a:moveTo>
                <a:lnTo>
                  <a:pt x="36407" y="5193"/>
                </a:lnTo>
                <a:lnTo>
                  <a:pt x="36407" y="0"/>
                </a:lnTo>
                <a:lnTo>
                  <a:pt x="0" y="0"/>
                </a:lnTo>
                <a:lnTo>
                  <a:pt x="0" y="519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21045" y="4309994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0" y="5193"/>
                </a:moveTo>
                <a:lnTo>
                  <a:pt x="36407" y="5193"/>
                </a:lnTo>
                <a:lnTo>
                  <a:pt x="36407" y="0"/>
                </a:lnTo>
                <a:lnTo>
                  <a:pt x="0" y="0"/>
                </a:lnTo>
                <a:lnTo>
                  <a:pt x="0" y="519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21045" y="3760770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0" y="5193"/>
                </a:moveTo>
                <a:lnTo>
                  <a:pt x="36407" y="5193"/>
                </a:lnTo>
                <a:lnTo>
                  <a:pt x="36407" y="0"/>
                </a:lnTo>
                <a:lnTo>
                  <a:pt x="0" y="0"/>
                </a:lnTo>
                <a:lnTo>
                  <a:pt x="0" y="519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765731" y="4859218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0" y="5193"/>
                </a:moveTo>
                <a:lnTo>
                  <a:pt x="36407" y="5193"/>
                </a:lnTo>
                <a:lnTo>
                  <a:pt x="36407" y="0"/>
                </a:lnTo>
                <a:lnTo>
                  <a:pt x="0" y="0"/>
                </a:lnTo>
                <a:lnTo>
                  <a:pt x="0" y="519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765731" y="4309994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0" y="5193"/>
                </a:moveTo>
                <a:lnTo>
                  <a:pt x="36407" y="5193"/>
                </a:lnTo>
                <a:lnTo>
                  <a:pt x="36407" y="0"/>
                </a:lnTo>
                <a:lnTo>
                  <a:pt x="0" y="0"/>
                </a:lnTo>
                <a:lnTo>
                  <a:pt x="0" y="519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765731" y="3760770"/>
            <a:ext cx="36830" cy="5715"/>
          </a:xfrm>
          <a:custGeom>
            <a:avLst/>
            <a:gdLst/>
            <a:ahLst/>
            <a:cxnLst/>
            <a:rect l="l" t="t" r="r" b="b"/>
            <a:pathLst>
              <a:path w="36829" h="5714">
                <a:moveTo>
                  <a:pt x="0" y="5193"/>
                </a:moveTo>
                <a:lnTo>
                  <a:pt x="36407" y="5193"/>
                </a:lnTo>
                <a:lnTo>
                  <a:pt x="36407" y="0"/>
                </a:lnTo>
                <a:lnTo>
                  <a:pt x="0" y="0"/>
                </a:lnTo>
                <a:lnTo>
                  <a:pt x="0" y="519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41179" y="4833063"/>
            <a:ext cx="42545" cy="66675"/>
          </a:xfrm>
          <a:custGeom>
            <a:avLst/>
            <a:gdLst/>
            <a:ahLst/>
            <a:cxnLst/>
            <a:rect l="l" t="t" r="r" b="b"/>
            <a:pathLst>
              <a:path w="42545" h="66675">
                <a:moveTo>
                  <a:pt x="24669" y="0"/>
                </a:moveTo>
                <a:lnTo>
                  <a:pt x="16463" y="0"/>
                </a:lnTo>
                <a:lnTo>
                  <a:pt x="12537" y="1277"/>
                </a:lnTo>
                <a:lnTo>
                  <a:pt x="6304" y="6357"/>
                </a:lnTo>
                <a:lnTo>
                  <a:pt x="3957" y="9972"/>
                </a:lnTo>
                <a:lnTo>
                  <a:pt x="788" y="19330"/>
                </a:lnTo>
                <a:lnTo>
                  <a:pt x="0" y="25511"/>
                </a:lnTo>
                <a:lnTo>
                  <a:pt x="0" y="33197"/>
                </a:lnTo>
                <a:lnTo>
                  <a:pt x="14926" y="66343"/>
                </a:lnTo>
                <a:lnTo>
                  <a:pt x="25947" y="66343"/>
                </a:lnTo>
                <a:lnTo>
                  <a:pt x="29883" y="65065"/>
                </a:lnTo>
                <a:lnTo>
                  <a:pt x="36116" y="59955"/>
                </a:lnTo>
                <a:lnTo>
                  <a:pt x="36223" y="59789"/>
                </a:lnTo>
                <a:lnTo>
                  <a:pt x="17523" y="59789"/>
                </a:lnTo>
                <a:lnTo>
                  <a:pt x="14429" y="58012"/>
                </a:lnTo>
                <a:lnTo>
                  <a:pt x="9452" y="50960"/>
                </a:lnTo>
                <a:lnTo>
                  <a:pt x="8205" y="43865"/>
                </a:lnTo>
                <a:lnTo>
                  <a:pt x="8211" y="22499"/>
                </a:lnTo>
                <a:lnTo>
                  <a:pt x="9577" y="15217"/>
                </a:lnTo>
                <a:lnTo>
                  <a:pt x="12319" y="11259"/>
                </a:lnTo>
                <a:lnTo>
                  <a:pt x="14511" y="8154"/>
                </a:lnTo>
                <a:lnTo>
                  <a:pt x="17429" y="6606"/>
                </a:lnTo>
                <a:lnTo>
                  <a:pt x="35853" y="6606"/>
                </a:lnTo>
                <a:lnTo>
                  <a:pt x="35159" y="5537"/>
                </a:lnTo>
                <a:lnTo>
                  <a:pt x="32989" y="3511"/>
                </a:lnTo>
                <a:lnTo>
                  <a:pt x="27732" y="706"/>
                </a:lnTo>
                <a:lnTo>
                  <a:pt x="24669" y="0"/>
                </a:lnTo>
                <a:close/>
              </a:path>
              <a:path w="42545" h="66675">
                <a:moveTo>
                  <a:pt x="35853" y="6606"/>
                </a:moveTo>
                <a:lnTo>
                  <a:pt x="24814" y="6606"/>
                </a:lnTo>
                <a:lnTo>
                  <a:pt x="27931" y="8361"/>
                </a:lnTo>
                <a:lnTo>
                  <a:pt x="32927" y="15393"/>
                </a:lnTo>
                <a:lnTo>
                  <a:pt x="34173" y="22499"/>
                </a:lnTo>
                <a:lnTo>
                  <a:pt x="34167" y="43865"/>
                </a:lnTo>
                <a:lnTo>
                  <a:pt x="32927" y="50928"/>
                </a:lnTo>
                <a:lnTo>
                  <a:pt x="27911" y="58023"/>
                </a:lnTo>
                <a:lnTo>
                  <a:pt x="24846" y="59789"/>
                </a:lnTo>
                <a:lnTo>
                  <a:pt x="36223" y="59789"/>
                </a:lnTo>
                <a:lnTo>
                  <a:pt x="38453" y="56341"/>
                </a:lnTo>
                <a:lnTo>
                  <a:pt x="41589" y="46970"/>
                </a:lnTo>
                <a:lnTo>
                  <a:pt x="42256" y="41712"/>
                </a:lnTo>
                <a:lnTo>
                  <a:pt x="42250" y="25511"/>
                </a:lnTo>
                <a:lnTo>
                  <a:pt x="41880" y="21636"/>
                </a:lnTo>
                <a:lnTo>
                  <a:pt x="39927" y="14043"/>
                </a:lnTo>
                <a:lnTo>
                  <a:pt x="38587" y="10824"/>
                </a:lnTo>
                <a:lnTo>
                  <a:pt x="35853" y="6606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41179" y="4284992"/>
            <a:ext cx="43180" cy="65405"/>
          </a:xfrm>
          <a:custGeom>
            <a:avLst/>
            <a:gdLst/>
            <a:ahLst/>
            <a:cxnLst/>
            <a:rect l="l" t="t" r="r" b="b"/>
            <a:pathLst>
              <a:path w="43179" h="65404">
                <a:moveTo>
                  <a:pt x="8382" y="46357"/>
                </a:moveTo>
                <a:lnTo>
                  <a:pt x="0" y="47064"/>
                </a:lnTo>
                <a:lnTo>
                  <a:pt x="529" y="52538"/>
                </a:lnTo>
                <a:lnTo>
                  <a:pt x="2669" y="56921"/>
                </a:lnTo>
                <a:lnTo>
                  <a:pt x="10148" y="63538"/>
                </a:lnTo>
                <a:lnTo>
                  <a:pt x="14968" y="65190"/>
                </a:lnTo>
                <a:lnTo>
                  <a:pt x="28087" y="65190"/>
                </a:lnTo>
                <a:lnTo>
                  <a:pt x="33768" y="62562"/>
                </a:lnTo>
                <a:lnTo>
                  <a:pt x="36891" y="58635"/>
                </a:lnTo>
                <a:lnTo>
                  <a:pt x="17688" y="58635"/>
                </a:lnTo>
                <a:lnTo>
                  <a:pt x="14956" y="57607"/>
                </a:lnTo>
                <a:lnTo>
                  <a:pt x="10439" y="53505"/>
                </a:lnTo>
                <a:lnTo>
                  <a:pt x="8995" y="50440"/>
                </a:lnTo>
                <a:lnTo>
                  <a:pt x="8382" y="46357"/>
                </a:lnTo>
                <a:close/>
              </a:path>
              <a:path w="43179" h="65404">
                <a:moveTo>
                  <a:pt x="38377" y="28055"/>
                </a:moveTo>
                <a:lnTo>
                  <a:pt x="24876" y="28055"/>
                </a:lnTo>
                <a:lnTo>
                  <a:pt x="28221" y="29375"/>
                </a:lnTo>
                <a:lnTo>
                  <a:pt x="33332" y="34630"/>
                </a:lnTo>
                <a:lnTo>
                  <a:pt x="34610" y="38214"/>
                </a:lnTo>
                <a:lnTo>
                  <a:pt x="34610" y="47552"/>
                </a:lnTo>
                <a:lnTo>
                  <a:pt x="33280" y="51395"/>
                </a:lnTo>
                <a:lnTo>
                  <a:pt x="27961" y="57191"/>
                </a:lnTo>
                <a:lnTo>
                  <a:pt x="24721" y="58635"/>
                </a:lnTo>
                <a:lnTo>
                  <a:pt x="36891" y="58635"/>
                </a:lnTo>
                <a:lnTo>
                  <a:pt x="41361" y="53016"/>
                </a:lnTo>
                <a:lnTo>
                  <a:pt x="43075" y="47937"/>
                </a:lnTo>
                <a:lnTo>
                  <a:pt x="43075" y="35887"/>
                </a:lnTo>
                <a:lnTo>
                  <a:pt x="41132" y="30829"/>
                </a:lnTo>
                <a:lnTo>
                  <a:pt x="38377" y="28055"/>
                </a:lnTo>
                <a:close/>
              </a:path>
              <a:path w="43179" h="65404">
                <a:moveTo>
                  <a:pt x="40021" y="0"/>
                </a:moveTo>
                <a:lnTo>
                  <a:pt x="7717" y="0"/>
                </a:lnTo>
                <a:lnTo>
                  <a:pt x="1422" y="33374"/>
                </a:lnTo>
                <a:lnTo>
                  <a:pt x="8911" y="34350"/>
                </a:lnTo>
                <a:lnTo>
                  <a:pt x="10096" y="32491"/>
                </a:lnTo>
                <a:lnTo>
                  <a:pt x="11717" y="30974"/>
                </a:lnTo>
                <a:lnTo>
                  <a:pt x="15850" y="28637"/>
                </a:lnTo>
                <a:lnTo>
                  <a:pt x="18177" y="28055"/>
                </a:lnTo>
                <a:lnTo>
                  <a:pt x="38377" y="28055"/>
                </a:lnTo>
                <a:lnTo>
                  <a:pt x="35426" y="25085"/>
                </a:lnTo>
                <a:lnTo>
                  <a:pt x="10594" y="25085"/>
                </a:lnTo>
                <a:lnTo>
                  <a:pt x="14095" y="7623"/>
                </a:lnTo>
                <a:lnTo>
                  <a:pt x="40021" y="7623"/>
                </a:lnTo>
                <a:lnTo>
                  <a:pt x="40021" y="0"/>
                </a:lnTo>
                <a:close/>
              </a:path>
              <a:path w="43179" h="65404">
                <a:moveTo>
                  <a:pt x="28543" y="21013"/>
                </a:moveTo>
                <a:lnTo>
                  <a:pt x="18582" y="21013"/>
                </a:lnTo>
                <a:lnTo>
                  <a:pt x="14489" y="22363"/>
                </a:lnTo>
                <a:lnTo>
                  <a:pt x="10594" y="25085"/>
                </a:lnTo>
                <a:lnTo>
                  <a:pt x="35426" y="25085"/>
                </a:lnTo>
                <a:lnTo>
                  <a:pt x="33332" y="22976"/>
                </a:lnTo>
                <a:lnTo>
                  <a:pt x="28543" y="21013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92764" y="3734594"/>
            <a:ext cx="88122" cy="663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163349" y="4185087"/>
            <a:ext cx="93980" cy="263525"/>
          </a:xfrm>
          <a:custGeom>
            <a:avLst/>
            <a:gdLst/>
            <a:ahLst/>
            <a:cxnLst/>
            <a:rect l="l" t="t" r="r" b="b"/>
            <a:pathLst>
              <a:path w="93979" h="263525">
                <a:moveTo>
                  <a:pt x="50073" y="235769"/>
                </a:moveTo>
                <a:lnTo>
                  <a:pt x="35440" y="235769"/>
                </a:lnTo>
                <a:lnTo>
                  <a:pt x="72689" y="263409"/>
                </a:lnTo>
                <a:lnTo>
                  <a:pt x="72689" y="252056"/>
                </a:lnTo>
                <a:lnTo>
                  <a:pt x="50073" y="235769"/>
                </a:lnTo>
                <a:close/>
              </a:path>
              <a:path w="93979" h="263525">
                <a:moveTo>
                  <a:pt x="1225" y="199839"/>
                </a:moveTo>
                <a:lnTo>
                  <a:pt x="1225" y="210134"/>
                </a:lnTo>
                <a:lnTo>
                  <a:pt x="20181" y="224509"/>
                </a:lnTo>
                <a:lnTo>
                  <a:pt x="23017" y="226691"/>
                </a:lnTo>
                <a:lnTo>
                  <a:pt x="25763" y="228592"/>
                </a:lnTo>
                <a:lnTo>
                  <a:pt x="28326" y="230170"/>
                </a:lnTo>
                <a:lnTo>
                  <a:pt x="26278" y="231302"/>
                </a:lnTo>
                <a:lnTo>
                  <a:pt x="23350" y="233224"/>
                </a:lnTo>
                <a:lnTo>
                  <a:pt x="1225" y="248888"/>
                </a:lnTo>
                <a:lnTo>
                  <a:pt x="1225" y="260148"/>
                </a:lnTo>
                <a:lnTo>
                  <a:pt x="35440" y="235769"/>
                </a:lnTo>
                <a:lnTo>
                  <a:pt x="50073" y="235769"/>
                </a:lnTo>
                <a:lnTo>
                  <a:pt x="46804" y="233432"/>
                </a:lnTo>
                <a:lnTo>
                  <a:pt x="45017" y="232289"/>
                </a:lnTo>
                <a:lnTo>
                  <a:pt x="42420" y="230700"/>
                </a:lnTo>
                <a:lnTo>
                  <a:pt x="44135" y="229629"/>
                </a:lnTo>
                <a:lnTo>
                  <a:pt x="45765" y="228570"/>
                </a:lnTo>
                <a:lnTo>
                  <a:pt x="50928" y="224946"/>
                </a:lnTo>
                <a:lnTo>
                  <a:pt x="34911" y="224946"/>
                </a:lnTo>
                <a:lnTo>
                  <a:pt x="1225" y="199839"/>
                </a:lnTo>
                <a:close/>
              </a:path>
              <a:path w="93979" h="263525">
                <a:moveTo>
                  <a:pt x="72689" y="197897"/>
                </a:moveTo>
                <a:lnTo>
                  <a:pt x="34911" y="224946"/>
                </a:lnTo>
                <a:lnTo>
                  <a:pt x="50928" y="224946"/>
                </a:lnTo>
                <a:lnTo>
                  <a:pt x="72689" y="209593"/>
                </a:lnTo>
                <a:lnTo>
                  <a:pt x="72689" y="197897"/>
                </a:lnTo>
                <a:close/>
              </a:path>
              <a:path w="93979" h="263525">
                <a:moveTo>
                  <a:pt x="72689" y="158062"/>
                </a:moveTo>
                <a:lnTo>
                  <a:pt x="934" y="158062"/>
                </a:lnTo>
                <a:lnTo>
                  <a:pt x="934" y="163723"/>
                </a:lnTo>
                <a:lnTo>
                  <a:pt x="4019" y="165249"/>
                </a:lnTo>
                <a:lnTo>
                  <a:pt x="7198" y="167847"/>
                </a:lnTo>
                <a:lnTo>
                  <a:pt x="13762" y="175191"/>
                </a:lnTo>
                <a:lnTo>
                  <a:pt x="16567" y="179481"/>
                </a:lnTo>
                <a:lnTo>
                  <a:pt x="18873" y="184393"/>
                </a:lnTo>
                <a:lnTo>
                  <a:pt x="27349" y="184393"/>
                </a:lnTo>
                <a:lnTo>
                  <a:pt x="16775" y="166839"/>
                </a:lnTo>
                <a:lnTo>
                  <a:pt x="72689" y="166839"/>
                </a:lnTo>
                <a:lnTo>
                  <a:pt x="72689" y="158062"/>
                </a:lnTo>
                <a:close/>
              </a:path>
              <a:path w="93979" h="263525">
                <a:moveTo>
                  <a:pt x="0" y="108442"/>
                </a:moveTo>
                <a:lnTo>
                  <a:pt x="0" y="114726"/>
                </a:lnTo>
                <a:lnTo>
                  <a:pt x="6127" y="119009"/>
                </a:lnTo>
                <a:lnTo>
                  <a:pt x="39066" y="132031"/>
                </a:lnTo>
                <a:lnTo>
                  <a:pt x="46804" y="132031"/>
                </a:lnTo>
                <a:lnTo>
                  <a:pt x="81564" y="123016"/>
                </a:lnTo>
                <a:lnTo>
                  <a:pt x="40707" y="123016"/>
                </a:lnTo>
                <a:lnTo>
                  <a:pt x="34599" y="122320"/>
                </a:lnTo>
                <a:lnTo>
                  <a:pt x="23651" y="119785"/>
                </a:lnTo>
                <a:lnTo>
                  <a:pt x="18966" y="118216"/>
                </a:lnTo>
                <a:lnTo>
                  <a:pt x="11591" y="114976"/>
                </a:lnTo>
                <a:lnTo>
                  <a:pt x="6761" y="112369"/>
                </a:lnTo>
                <a:lnTo>
                  <a:pt x="0" y="108442"/>
                </a:lnTo>
                <a:close/>
              </a:path>
              <a:path w="93979" h="263525">
                <a:moveTo>
                  <a:pt x="93703" y="108442"/>
                </a:moveTo>
                <a:lnTo>
                  <a:pt x="81999" y="114816"/>
                </a:lnTo>
                <a:lnTo>
                  <a:pt x="70291" y="119371"/>
                </a:lnTo>
                <a:lnTo>
                  <a:pt x="58577" y="122104"/>
                </a:lnTo>
                <a:lnTo>
                  <a:pt x="46856" y="123016"/>
                </a:lnTo>
                <a:lnTo>
                  <a:pt x="81564" y="123016"/>
                </a:lnTo>
                <a:lnTo>
                  <a:pt x="87594" y="119567"/>
                </a:lnTo>
                <a:lnTo>
                  <a:pt x="93589" y="114816"/>
                </a:lnTo>
                <a:lnTo>
                  <a:pt x="93703" y="108442"/>
                </a:lnTo>
                <a:close/>
              </a:path>
              <a:path w="93979" h="263525">
                <a:moveTo>
                  <a:pt x="20919" y="32532"/>
                </a:moveTo>
                <a:lnTo>
                  <a:pt x="20919" y="41071"/>
                </a:lnTo>
                <a:lnTo>
                  <a:pt x="60848" y="52913"/>
                </a:lnTo>
                <a:lnTo>
                  <a:pt x="20919" y="63248"/>
                </a:lnTo>
                <a:lnTo>
                  <a:pt x="20919" y="72264"/>
                </a:lnTo>
                <a:lnTo>
                  <a:pt x="51239" y="80501"/>
                </a:lnTo>
                <a:lnTo>
                  <a:pt x="61917" y="83191"/>
                </a:lnTo>
                <a:lnTo>
                  <a:pt x="20919" y="94493"/>
                </a:lnTo>
                <a:lnTo>
                  <a:pt x="20919" y="103560"/>
                </a:lnTo>
                <a:lnTo>
                  <a:pt x="72689" y="87720"/>
                </a:lnTo>
                <a:lnTo>
                  <a:pt x="72689" y="78558"/>
                </a:lnTo>
                <a:lnTo>
                  <a:pt x="32865" y="68078"/>
                </a:lnTo>
                <a:lnTo>
                  <a:pt x="41683" y="66073"/>
                </a:lnTo>
                <a:lnTo>
                  <a:pt x="72689" y="57835"/>
                </a:lnTo>
                <a:lnTo>
                  <a:pt x="72689" y="48715"/>
                </a:lnTo>
                <a:lnTo>
                  <a:pt x="20919" y="32532"/>
                </a:lnTo>
                <a:close/>
              </a:path>
              <a:path w="93979" h="263525">
                <a:moveTo>
                  <a:pt x="46804" y="0"/>
                </a:moveTo>
                <a:lnTo>
                  <a:pt x="39066" y="0"/>
                </a:lnTo>
                <a:lnTo>
                  <a:pt x="31659" y="1247"/>
                </a:lnTo>
                <a:lnTo>
                  <a:pt x="0" y="23568"/>
                </a:lnTo>
                <a:lnTo>
                  <a:pt x="6823" y="19601"/>
                </a:lnTo>
                <a:lnTo>
                  <a:pt x="11705" y="16983"/>
                </a:lnTo>
                <a:lnTo>
                  <a:pt x="19112" y="13732"/>
                </a:lnTo>
                <a:lnTo>
                  <a:pt x="23797" y="12194"/>
                </a:lnTo>
                <a:lnTo>
                  <a:pt x="28668" y="11115"/>
                </a:lnTo>
                <a:lnTo>
                  <a:pt x="34682" y="9660"/>
                </a:lnTo>
                <a:lnTo>
                  <a:pt x="40737" y="9037"/>
                </a:lnTo>
                <a:lnTo>
                  <a:pt x="81539" y="9037"/>
                </a:lnTo>
                <a:lnTo>
                  <a:pt x="80437" y="8413"/>
                </a:lnTo>
                <a:lnTo>
                  <a:pt x="72252" y="4986"/>
                </a:lnTo>
                <a:lnTo>
                  <a:pt x="66053" y="2804"/>
                </a:lnTo>
                <a:lnTo>
                  <a:pt x="59746" y="1246"/>
                </a:lnTo>
                <a:lnTo>
                  <a:pt x="53331" y="311"/>
                </a:lnTo>
                <a:lnTo>
                  <a:pt x="46804" y="0"/>
                </a:lnTo>
                <a:close/>
              </a:path>
              <a:path w="93979" h="263525">
                <a:moveTo>
                  <a:pt x="81539" y="9037"/>
                </a:moveTo>
                <a:lnTo>
                  <a:pt x="46856" y="9037"/>
                </a:lnTo>
                <a:lnTo>
                  <a:pt x="58577" y="9940"/>
                </a:lnTo>
                <a:lnTo>
                  <a:pt x="70291" y="12657"/>
                </a:lnTo>
                <a:lnTo>
                  <a:pt x="81999" y="17196"/>
                </a:lnTo>
                <a:lnTo>
                  <a:pt x="93703" y="23568"/>
                </a:lnTo>
                <a:lnTo>
                  <a:pt x="93604" y="17196"/>
                </a:lnTo>
                <a:lnTo>
                  <a:pt x="87594" y="12465"/>
                </a:lnTo>
                <a:lnTo>
                  <a:pt x="81539" y="903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90901" y="3645368"/>
            <a:ext cx="1440291" cy="738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421046" y="4848966"/>
            <a:ext cx="429895" cy="3175"/>
          </a:xfrm>
          <a:custGeom>
            <a:avLst/>
            <a:gdLst/>
            <a:ahLst/>
            <a:cxnLst/>
            <a:rect l="l" t="t" r="r" b="b"/>
            <a:pathLst>
              <a:path w="429895" h="3175">
                <a:moveTo>
                  <a:pt x="-2596" y="1282"/>
                </a:moveTo>
                <a:lnTo>
                  <a:pt x="431994" y="1282"/>
                </a:lnTo>
              </a:path>
            </a:pathLst>
          </a:custGeom>
          <a:ln w="7759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50443" y="4838641"/>
            <a:ext cx="429895" cy="10795"/>
          </a:xfrm>
          <a:custGeom>
            <a:avLst/>
            <a:gdLst/>
            <a:ahLst/>
            <a:cxnLst/>
            <a:rect l="l" t="t" r="r" b="b"/>
            <a:pathLst>
              <a:path w="429895" h="10795">
                <a:moveTo>
                  <a:pt x="0" y="10324"/>
                </a:moveTo>
                <a:lnTo>
                  <a:pt x="3375" y="10179"/>
                </a:lnTo>
                <a:lnTo>
                  <a:pt x="6762" y="10023"/>
                </a:lnTo>
                <a:lnTo>
                  <a:pt x="10137" y="9878"/>
                </a:lnTo>
                <a:lnTo>
                  <a:pt x="40572" y="9171"/>
                </a:lnTo>
                <a:lnTo>
                  <a:pt x="43948" y="9182"/>
                </a:lnTo>
                <a:lnTo>
                  <a:pt x="47376" y="9203"/>
                </a:lnTo>
                <a:lnTo>
                  <a:pt x="50700" y="9244"/>
                </a:lnTo>
                <a:lnTo>
                  <a:pt x="54127" y="9296"/>
                </a:lnTo>
                <a:lnTo>
                  <a:pt x="57451" y="9358"/>
                </a:lnTo>
                <a:lnTo>
                  <a:pt x="60879" y="9421"/>
                </a:lnTo>
                <a:lnTo>
                  <a:pt x="64203" y="9504"/>
                </a:lnTo>
                <a:lnTo>
                  <a:pt x="67631" y="9577"/>
                </a:lnTo>
                <a:lnTo>
                  <a:pt x="70955" y="9649"/>
                </a:lnTo>
                <a:lnTo>
                  <a:pt x="74382" y="9722"/>
                </a:lnTo>
                <a:lnTo>
                  <a:pt x="77810" y="9795"/>
                </a:lnTo>
                <a:lnTo>
                  <a:pt x="81134" y="9847"/>
                </a:lnTo>
                <a:lnTo>
                  <a:pt x="84562" y="9888"/>
                </a:lnTo>
                <a:lnTo>
                  <a:pt x="87886" y="9919"/>
                </a:lnTo>
                <a:lnTo>
                  <a:pt x="91314" y="9930"/>
                </a:lnTo>
                <a:lnTo>
                  <a:pt x="94637" y="9930"/>
                </a:lnTo>
                <a:lnTo>
                  <a:pt x="125072" y="9036"/>
                </a:lnTo>
                <a:lnTo>
                  <a:pt x="128500" y="8870"/>
                </a:lnTo>
                <a:lnTo>
                  <a:pt x="131824" y="8694"/>
                </a:lnTo>
                <a:lnTo>
                  <a:pt x="135252" y="8517"/>
                </a:lnTo>
                <a:lnTo>
                  <a:pt x="138575" y="8351"/>
                </a:lnTo>
                <a:lnTo>
                  <a:pt x="142003" y="8174"/>
                </a:lnTo>
                <a:lnTo>
                  <a:pt x="175762" y="7239"/>
                </a:lnTo>
                <a:lnTo>
                  <a:pt x="179189" y="7239"/>
                </a:lnTo>
                <a:lnTo>
                  <a:pt x="199445" y="7520"/>
                </a:lnTo>
                <a:lnTo>
                  <a:pt x="202872" y="7582"/>
                </a:lnTo>
                <a:lnTo>
                  <a:pt x="219803" y="7780"/>
                </a:lnTo>
                <a:lnTo>
                  <a:pt x="223127" y="7780"/>
                </a:lnTo>
                <a:lnTo>
                  <a:pt x="263741" y="6201"/>
                </a:lnTo>
                <a:lnTo>
                  <a:pt x="267065" y="5993"/>
                </a:lnTo>
                <a:lnTo>
                  <a:pt x="270493" y="5775"/>
                </a:lnTo>
                <a:lnTo>
                  <a:pt x="273817" y="5567"/>
                </a:lnTo>
                <a:lnTo>
                  <a:pt x="277245" y="5370"/>
                </a:lnTo>
                <a:lnTo>
                  <a:pt x="280569" y="5172"/>
                </a:lnTo>
                <a:lnTo>
                  <a:pt x="314431" y="4237"/>
                </a:lnTo>
                <a:lnTo>
                  <a:pt x="317859" y="4248"/>
                </a:lnTo>
                <a:lnTo>
                  <a:pt x="321183" y="4269"/>
                </a:lnTo>
                <a:lnTo>
                  <a:pt x="324611" y="4300"/>
                </a:lnTo>
                <a:lnTo>
                  <a:pt x="327934" y="4341"/>
                </a:lnTo>
                <a:lnTo>
                  <a:pt x="331362" y="4383"/>
                </a:lnTo>
                <a:lnTo>
                  <a:pt x="334686" y="4424"/>
                </a:lnTo>
                <a:lnTo>
                  <a:pt x="338114" y="4456"/>
                </a:lnTo>
                <a:lnTo>
                  <a:pt x="341438" y="4487"/>
                </a:lnTo>
                <a:lnTo>
                  <a:pt x="344866" y="4508"/>
                </a:lnTo>
                <a:lnTo>
                  <a:pt x="348190" y="4508"/>
                </a:lnTo>
                <a:lnTo>
                  <a:pt x="388804" y="2866"/>
                </a:lnTo>
                <a:lnTo>
                  <a:pt x="395555" y="2337"/>
                </a:lnTo>
                <a:lnTo>
                  <a:pt x="398983" y="2067"/>
                </a:lnTo>
                <a:lnTo>
                  <a:pt x="402307" y="1796"/>
                </a:lnTo>
                <a:lnTo>
                  <a:pt x="405735" y="1526"/>
                </a:lnTo>
                <a:lnTo>
                  <a:pt x="409059" y="1256"/>
                </a:lnTo>
                <a:lnTo>
                  <a:pt x="425990" y="155"/>
                </a:lnTo>
                <a:lnTo>
                  <a:pt x="429418" y="0"/>
                </a:lnTo>
              </a:path>
            </a:pathLst>
          </a:custGeom>
          <a:ln w="519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279862" y="4784762"/>
            <a:ext cx="429895" cy="53975"/>
          </a:xfrm>
          <a:custGeom>
            <a:avLst/>
            <a:gdLst/>
            <a:ahLst/>
            <a:cxnLst/>
            <a:rect l="l" t="t" r="r" b="b"/>
            <a:pathLst>
              <a:path w="429895" h="53975">
                <a:moveTo>
                  <a:pt x="0" y="53878"/>
                </a:moveTo>
                <a:lnTo>
                  <a:pt x="20255" y="53369"/>
                </a:lnTo>
                <a:lnTo>
                  <a:pt x="23682" y="53338"/>
                </a:lnTo>
                <a:lnTo>
                  <a:pt x="27006" y="53327"/>
                </a:lnTo>
                <a:lnTo>
                  <a:pt x="30434" y="53327"/>
                </a:lnTo>
                <a:lnTo>
                  <a:pt x="33758" y="53327"/>
                </a:lnTo>
                <a:lnTo>
                  <a:pt x="37186" y="53317"/>
                </a:lnTo>
                <a:lnTo>
                  <a:pt x="40510" y="53317"/>
                </a:lnTo>
                <a:lnTo>
                  <a:pt x="43937" y="53296"/>
                </a:lnTo>
                <a:lnTo>
                  <a:pt x="84448" y="51375"/>
                </a:lnTo>
                <a:lnTo>
                  <a:pt x="94627" y="50346"/>
                </a:lnTo>
                <a:lnTo>
                  <a:pt x="98055" y="49983"/>
                </a:lnTo>
                <a:lnTo>
                  <a:pt x="101379" y="49609"/>
                </a:lnTo>
                <a:lnTo>
                  <a:pt x="104807" y="49225"/>
                </a:lnTo>
                <a:lnTo>
                  <a:pt x="108130" y="48851"/>
                </a:lnTo>
                <a:lnTo>
                  <a:pt x="111558" y="48487"/>
                </a:lnTo>
                <a:lnTo>
                  <a:pt x="114882" y="48123"/>
                </a:lnTo>
                <a:lnTo>
                  <a:pt x="118310" y="47781"/>
                </a:lnTo>
                <a:lnTo>
                  <a:pt x="158924" y="45319"/>
                </a:lnTo>
                <a:lnTo>
                  <a:pt x="165676" y="45142"/>
                </a:lnTo>
                <a:lnTo>
                  <a:pt x="169000" y="45049"/>
                </a:lnTo>
                <a:lnTo>
                  <a:pt x="209614" y="42265"/>
                </a:lnTo>
                <a:lnTo>
                  <a:pt x="229869" y="39222"/>
                </a:lnTo>
                <a:lnTo>
                  <a:pt x="233296" y="38650"/>
                </a:lnTo>
                <a:lnTo>
                  <a:pt x="236620" y="38079"/>
                </a:lnTo>
                <a:lnTo>
                  <a:pt x="240048" y="37497"/>
                </a:lnTo>
                <a:lnTo>
                  <a:pt x="243372" y="36926"/>
                </a:lnTo>
                <a:lnTo>
                  <a:pt x="283986" y="31556"/>
                </a:lnTo>
                <a:lnTo>
                  <a:pt x="290738" y="30953"/>
                </a:lnTo>
                <a:lnTo>
                  <a:pt x="294166" y="30652"/>
                </a:lnTo>
                <a:lnTo>
                  <a:pt x="334676" y="25469"/>
                </a:lnTo>
                <a:lnTo>
                  <a:pt x="365110" y="17616"/>
                </a:lnTo>
                <a:lnTo>
                  <a:pt x="368538" y="16598"/>
                </a:lnTo>
                <a:lnTo>
                  <a:pt x="371862" y="15570"/>
                </a:lnTo>
                <a:lnTo>
                  <a:pt x="375290" y="14542"/>
                </a:lnTo>
                <a:lnTo>
                  <a:pt x="378614" y="13513"/>
                </a:lnTo>
                <a:lnTo>
                  <a:pt x="382041" y="12495"/>
                </a:lnTo>
                <a:lnTo>
                  <a:pt x="385365" y="11488"/>
                </a:lnTo>
                <a:lnTo>
                  <a:pt x="388793" y="10501"/>
                </a:lnTo>
                <a:lnTo>
                  <a:pt x="392221" y="9525"/>
                </a:lnTo>
                <a:lnTo>
                  <a:pt x="395545" y="8579"/>
                </a:lnTo>
                <a:lnTo>
                  <a:pt x="398973" y="7655"/>
                </a:lnTo>
                <a:lnTo>
                  <a:pt x="402297" y="6751"/>
                </a:lnTo>
                <a:lnTo>
                  <a:pt x="405724" y="5879"/>
                </a:lnTo>
                <a:lnTo>
                  <a:pt x="409048" y="5017"/>
                </a:lnTo>
                <a:lnTo>
                  <a:pt x="412476" y="4175"/>
                </a:lnTo>
                <a:lnTo>
                  <a:pt x="415800" y="3344"/>
                </a:lnTo>
                <a:lnTo>
                  <a:pt x="419228" y="2513"/>
                </a:lnTo>
                <a:lnTo>
                  <a:pt x="422552" y="1682"/>
                </a:lnTo>
                <a:lnTo>
                  <a:pt x="425979" y="851"/>
                </a:lnTo>
                <a:lnTo>
                  <a:pt x="429407" y="0"/>
                </a:lnTo>
              </a:path>
            </a:pathLst>
          </a:custGeom>
          <a:ln w="519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709269" y="3766379"/>
            <a:ext cx="429895" cy="1018540"/>
          </a:xfrm>
          <a:custGeom>
            <a:avLst/>
            <a:gdLst/>
            <a:ahLst/>
            <a:cxnLst/>
            <a:rect l="l" t="t" r="r" b="b"/>
            <a:pathLst>
              <a:path w="429895" h="1018539">
                <a:moveTo>
                  <a:pt x="0" y="1018383"/>
                </a:moveTo>
                <a:lnTo>
                  <a:pt x="37186" y="1005763"/>
                </a:lnTo>
                <a:lnTo>
                  <a:pt x="60765" y="992821"/>
                </a:lnTo>
                <a:lnTo>
                  <a:pt x="64193" y="990681"/>
                </a:lnTo>
                <a:lnTo>
                  <a:pt x="67620" y="988489"/>
                </a:lnTo>
                <a:lnTo>
                  <a:pt x="70944" y="986235"/>
                </a:lnTo>
                <a:lnTo>
                  <a:pt x="74372" y="983960"/>
                </a:lnTo>
                <a:lnTo>
                  <a:pt x="77696" y="981634"/>
                </a:lnTo>
                <a:lnTo>
                  <a:pt x="81124" y="979296"/>
                </a:lnTo>
                <a:lnTo>
                  <a:pt x="84448" y="976928"/>
                </a:lnTo>
                <a:lnTo>
                  <a:pt x="87875" y="974539"/>
                </a:lnTo>
                <a:lnTo>
                  <a:pt x="91199" y="972150"/>
                </a:lnTo>
                <a:lnTo>
                  <a:pt x="94627" y="969751"/>
                </a:lnTo>
                <a:lnTo>
                  <a:pt x="98055" y="967330"/>
                </a:lnTo>
                <a:lnTo>
                  <a:pt x="101379" y="964920"/>
                </a:lnTo>
                <a:lnTo>
                  <a:pt x="104807" y="962490"/>
                </a:lnTo>
                <a:lnTo>
                  <a:pt x="108130" y="960049"/>
                </a:lnTo>
                <a:lnTo>
                  <a:pt x="111558" y="957577"/>
                </a:lnTo>
                <a:lnTo>
                  <a:pt x="114882" y="955094"/>
                </a:lnTo>
                <a:lnTo>
                  <a:pt x="118310" y="952570"/>
                </a:lnTo>
                <a:lnTo>
                  <a:pt x="121634" y="950004"/>
                </a:lnTo>
                <a:lnTo>
                  <a:pt x="125062" y="947376"/>
                </a:lnTo>
                <a:lnTo>
                  <a:pt x="128386" y="944676"/>
                </a:lnTo>
                <a:lnTo>
                  <a:pt x="131813" y="941892"/>
                </a:lnTo>
                <a:lnTo>
                  <a:pt x="135241" y="939015"/>
                </a:lnTo>
                <a:lnTo>
                  <a:pt x="162248" y="910668"/>
                </a:lnTo>
                <a:lnTo>
                  <a:pt x="185931" y="875009"/>
                </a:lnTo>
                <a:lnTo>
                  <a:pt x="206186" y="835589"/>
                </a:lnTo>
                <a:lnTo>
                  <a:pt x="209614" y="828287"/>
                </a:lnTo>
                <a:lnTo>
                  <a:pt x="212938" y="820798"/>
                </a:lnTo>
                <a:lnTo>
                  <a:pt x="216365" y="813101"/>
                </a:lnTo>
                <a:lnTo>
                  <a:pt x="219689" y="805217"/>
                </a:lnTo>
                <a:lnTo>
                  <a:pt x="223117" y="797136"/>
                </a:lnTo>
                <a:lnTo>
                  <a:pt x="226441" y="788847"/>
                </a:lnTo>
                <a:lnTo>
                  <a:pt x="229869" y="780360"/>
                </a:lnTo>
                <a:lnTo>
                  <a:pt x="233193" y="771656"/>
                </a:lnTo>
                <a:lnTo>
                  <a:pt x="236620" y="762712"/>
                </a:lnTo>
                <a:lnTo>
                  <a:pt x="240048" y="753520"/>
                </a:lnTo>
                <a:lnTo>
                  <a:pt x="243372" y="744057"/>
                </a:lnTo>
                <a:lnTo>
                  <a:pt x="246800" y="734303"/>
                </a:lnTo>
                <a:lnTo>
                  <a:pt x="250124" y="724238"/>
                </a:lnTo>
                <a:lnTo>
                  <a:pt x="263627" y="680155"/>
                </a:lnTo>
                <a:lnTo>
                  <a:pt x="273807" y="642169"/>
                </a:lnTo>
                <a:lnTo>
                  <a:pt x="283986" y="598958"/>
                </a:lnTo>
                <a:lnTo>
                  <a:pt x="294062" y="549868"/>
                </a:lnTo>
                <a:lnTo>
                  <a:pt x="304241" y="494629"/>
                </a:lnTo>
                <a:lnTo>
                  <a:pt x="310993" y="454555"/>
                </a:lnTo>
                <a:lnTo>
                  <a:pt x="314421" y="433635"/>
                </a:lnTo>
                <a:lnTo>
                  <a:pt x="317745" y="412164"/>
                </a:lnTo>
                <a:lnTo>
                  <a:pt x="321172" y="390247"/>
                </a:lnTo>
                <a:lnTo>
                  <a:pt x="324496" y="368019"/>
                </a:lnTo>
                <a:lnTo>
                  <a:pt x="327924" y="345375"/>
                </a:lnTo>
                <a:lnTo>
                  <a:pt x="331248" y="322627"/>
                </a:lnTo>
                <a:lnTo>
                  <a:pt x="334676" y="299671"/>
                </a:lnTo>
                <a:lnTo>
                  <a:pt x="338104" y="276715"/>
                </a:lnTo>
                <a:lnTo>
                  <a:pt x="341427" y="253863"/>
                </a:lnTo>
                <a:lnTo>
                  <a:pt x="344855" y="231219"/>
                </a:lnTo>
                <a:lnTo>
                  <a:pt x="348179" y="208990"/>
                </a:lnTo>
                <a:lnTo>
                  <a:pt x="351607" y="187177"/>
                </a:lnTo>
                <a:lnTo>
                  <a:pt x="354931" y="165987"/>
                </a:lnTo>
                <a:lnTo>
                  <a:pt x="361683" y="125893"/>
                </a:lnTo>
                <a:lnTo>
                  <a:pt x="371862" y="73645"/>
                </a:lnTo>
                <a:lnTo>
                  <a:pt x="382041" y="33758"/>
                </a:lnTo>
                <a:lnTo>
                  <a:pt x="402297" y="0"/>
                </a:lnTo>
                <a:lnTo>
                  <a:pt x="405724" y="934"/>
                </a:lnTo>
                <a:lnTo>
                  <a:pt x="425979" y="45496"/>
                </a:lnTo>
                <a:lnTo>
                  <a:pt x="429303" y="58895"/>
                </a:lnTo>
              </a:path>
            </a:pathLst>
          </a:custGeom>
          <a:ln w="519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38573" y="3825274"/>
            <a:ext cx="429895" cy="974090"/>
          </a:xfrm>
          <a:custGeom>
            <a:avLst/>
            <a:gdLst/>
            <a:ahLst/>
            <a:cxnLst/>
            <a:rect l="l" t="t" r="r" b="b"/>
            <a:pathLst>
              <a:path w="429895" h="974089">
                <a:moveTo>
                  <a:pt x="0" y="0"/>
                </a:moveTo>
                <a:lnTo>
                  <a:pt x="10179" y="48404"/>
                </a:lnTo>
                <a:lnTo>
                  <a:pt x="16931" y="86629"/>
                </a:lnTo>
                <a:lnTo>
                  <a:pt x="23682" y="128282"/>
                </a:lnTo>
                <a:lnTo>
                  <a:pt x="27110" y="150095"/>
                </a:lnTo>
                <a:lnTo>
                  <a:pt x="30434" y="172324"/>
                </a:lnTo>
                <a:lnTo>
                  <a:pt x="33862" y="194968"/>
                </a:lnTo>
                <a:lnTo>
                  <a:pt x="37186" y="217820"/>
                </a:lnTo>
                <a:lnTo>
                  <a:pt x="40614" y="240775"/>
                </a:lnTo>
                <a:lnTo>
                  <a:pt x="44041" y="263731"/>
                </a:lnTo>
                <a:lnTo>
                  <a:pt x="47365" y="286479"/>
                </a:lnTo>
                <a:lnTo>
                  <a:pt x="50793" y="309123"/>
                </a:lnTo>
                <a:lnTo>
                  <a:pt x="54117" y="331352"/>
                </a:lnTo>
                <a:lnTo>
                  <a:pt x="57545" y="353269"/>
                </a:lnTo>
                <a:lnTo>
                  <a:pt x="60869" y="374739"/>
                </a:lnTo>
                <a:lnTo>
                  <a:pt x="64296" y="395659"/>
                </a:lnTo>
                <a:lnTo>
                  <a:pt x="67620" y="416008"/>
                </a:lnTo>
                <a:lnTo>
                  <a:pt x="74372" y="454825"/>
                </a:lnTo>
                <a:lnTo>
                  <a:pt x="84551" y="508018"/>
                </a:lnTo>
                <a:lnTo>
                  <a:pt x="94731" y="555093"/>
                </a:lnTo>
                <a:lnTo>
                  <a:pt x="104807" y="596475"/>
                </a:lnTo>
                <a:lnTo>
                  <a:pt x="118414" y="644122"/>
                </a:lnTo>
                <a:lnTo>
                  <a:pt x="131917" y="685161"/>
                </a:lnTo>
                <a:lnTo>
                  <a:pt x="135241" y="694624"/>
                </a:lnTo>
                <a:lnTo>
                  <a:pt x="138669" y="703817"/>
                </a:lnTo>
                <a:lnTo>
                  <a:pt x="142097" y="712760"/>
                </a:lnTo>
                <a:lnTo>
                  <a:pt x="145421" y="721465"/>
                </a:lnTo>
                <a:lnTo>
                  <a:pt x="148848" y="729951"/>
                </a:lnTo>
                <a:lnTo>
                  <a:pt x="152172" y="738240"/>
                </a:lnTo>
                <a:lnTo>
                  <a:pt x="155600" y="746321"/>
                </a:lnTo>
                <a:lnTo>
                  <a:pt x="158924" y="754205"/>
                </a:lnTo>
                <a:lnTo>
                  <a:pt x="162352" y="761902"/>
                </a:lnTo>
                <a:lnTo>
                  <a:pt x="165676" y="769391"/>
                </a:lnTo>
                <a:lnTo>
                  <a:pt x="169103" y="776694"/>
                </a:lnTo>
                <a:lnTo>
                  <a:pt x="172427" y="783798"/>
                </a:lnTo>
                <a:lnTo>
                  <a:pt x="175855" y="790685"/>
                </a:lnTo>
                <a:lnTo>
                  <a:pt x="196110" y="827466"/>
                </a:lnTo>
                <a:lnTo>
                  <a:pt x="219793" y="859937"/>
                </a:lnTo>
                <a:lnTo>
                  <a:pt x="246904" y="885780"/>
                </a:lnTo>
                <a:lnTo>
                  <a:pt x="250228" y="888481"/>
                </a:lnTo>
                <a:lnTo>
                  <a:pt x="253655" y="891109"/>
                </a:lnTo>
                <a:lnTo>
                  <a:pt x="256979" y="893675"/>
                </a:lnTo>
                <a:lnTo>
                  <a:pt x="260407" y="896199"/>
                </a:lnTo>
                <a:lnTo>
                  <a:pt x="263731" y="898681"/>
                </a:lnTo>
                <a:lnTo>
                  <a:pt x="267159" y="901153"/>
                </a:lnTo>
                <a:lnTo>
                  <a:pt x="270483" y="903594"/>
                </a:lnTo>
                <a:lnTo>
                  <a:pt x="273911" y="906025"/>
                </a:lnTo>
                <a:lnTo>
                  <a:pt x="277338" y="908435"/>
                </a:lnTo>
                <a:lnTo>
                  <a:pt x="280662" y="910855"/>
                </a:lnTo>
                <a:lnTo>
                  <a:pt x="284090" y="913254"/>
                </a:lnTo>
                <a:lnTo>
                  <a:pt x="287414" y="915643"/>
                </a:lnTo>
                <a:lnTo>
                  <a:pt x="290842" y="918033"/>
                </a:lnTo>
                <a:lnTo>
                  <a:pt x="294166" y="920401"/>
                </a:lnTo>
                <a:lnTo>
                  <a:pt x="297593" y="922738"/>
                </a:lnTo>
                <a:lnTo>
                  <a:pt x="300917" y="925065"/>
                </a:lnTo>
                <a:lnTo>
                  <a:pt x="304345" y="927339"/>
                </a:lnTo>
                <a:lnTo>
                  <a:pt x="307669" y="929594"/>
                </a:lnTo>
                <a:lnTo>
                  <a:pt x="311097" y="931785"/>
                </a:lnTo>
                <a:lnTo>
                  <a:pt x="314525" y="933925"/>
                </a:lnTo>
                <a:lnTo>
                  <a:pt x="317848" y="936002"/>
                </a:lnTo>
                <a:lnTo>
                  <a:pt x="321276" y="938018"/>
                </a:lnTo>
                <a:lnTo>
                  <a:pt x="358462" y="954710"/>
                </a:lnTo>
                <a:lnTo>
                  <a:pt x="382145" y="961171"/>
                </a:lnTo>
                <a:lnTo>
                  <a:pt x="385469" y="962002"/>
                </a:lnTo>
                <a:lnTo>
                  <a:pt x="388897" y="962833"/>
                </a:lnTo>
                <a:lnTo>
                  <a:pt x="392221" y="963664"/>
                </a:lnTo>
                <a:lnTo>
                  <a:pt x="395649" y="964505"/>
                </a:lnTo>
                <a:lnTo>
                  <a:pt x="398973" y="965367"/>
                </a:lnTo>
                <a:lnTo>
                  <a:pt x="402400" y="966240"/>
                </a:lnTo>
                <a:lnTo>
                  <a:pt x="405724" y="967143"/>
                </a:lnTo>
                <a:lnTo>
                  <a:pt x="409152" y="968068"/>
                </a:lnTo>
                <a:lnTo>
                  <a:pt x="412580" y="969013"/>
                </a:lnTo>
                <a:lnTo>
                  <a:pt x="415904" y="969989"/>
                </a:lnTo>
                <a:lnTo>
                  <a:pt x="419332" y="970976"/>
                </a:lnTo>
                <a:lnTo>
                  <a:pt x="422656" y="971984"/>
                </a:lnTo>
                <a:lnTo>
                  <a:pt x="426083" y="973002"/>
                </a:lnTo>
                <a:lnTo>
                  <a:pt x="429407" y="974030"/>
                </a:lnTo>
              </a:path>
            </a:pathLst>
          </a:custGeom>
          <a:ln w="519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567981" y="4799305"/>
            <a:ext cx="429895" cy="43180"/>
          </a:xfrm>
          <a:custGeom>
            <a:avLst/>
            <a:gdLst/>
            <a:ahLst/>
            <a:cxnLst/>
            <a:rect l="l" t="t" r="r" b="b"/>
            <a:pathLst>
              <a:path w="429895" h="43179">
                <a:moveTo>
                  <a:pt x="0" y="0"/>
                </a:moveTo>
                <a:lnTo>
                  <a:pt x="3427" y="1028"/>
                </a:lnTo>
                <a:lnTo>
                  <a:pt x="6751" y="2056"/>
                </a:lnTo>
                <a:lnTo>
                  <a:pt x="10179" y="3074"/>
                </a:lnTo>
                <a:lnTo>
                  <a:pt x="47365" y="12184"/>
                </a:lnTo>
                <a:lnTo>
                  <a:pt x="81124" y="16110"/>
                </a:lnTo>
                <a:lnTo>
                  <a:pt x="84551" y="16411"/>
                </a:lnTo>
                <a:lnTo>
                  <a:pt x="125166" y="21262"/>
                </a:lnTo>
                <a:lnTo>
                  <a:pt x="135241" y="22955"/>
                </a:lnTo>
                <a:lnTo>
                  <a:pt x="138669" y="23537"/>
                </a:lnTo>
                <a:lnTo>
                  <a:pt x="141993" y="24108"/>
                </a:lnTo>
                <a:lnTo>
                  <a:pt x="145421" y="24680"/>
                </a:lnTo>
                <a:lnTo>
                  <a:pt x="148745" y="25240"/>
                </a:lnTo>
                <a:lnTo>
                  <a:pt x="189359" y="29842"/>
                </a:lnTo>
                <a:lnTo>
                  <a:pt x="213041" y="30683"/>
                </a:lnTo>
                <a:lnTo>
                  <a:pt x="216365" y="30777"/>
                </a:lnTo>
                <a:lnTo>
                  <a:pt x="256979" y="33239"/>
                </a:lnTo>
                <a:lnTo>
                  <a:pt x="263731" y="33945"/>
                </a:lnTo>
                <a:lnTo>
                  <a:pt x="267159" y="34308"/>
                </a:lnTo>
                <a:lnTo>
                  <a:pt x="270483" y="34682"/>
                </a:lnTo>
                <a:lnTo>
                  <a:pt x="273911" y="35067"/>
                </a:lnTo>
                <a:lnTo>
                  <a:pt x="277234" y="35441"/>
                </a:lnTo>
                <a:lnTo>
                  <a:pt x="280662" y="35804"/>
                </a:lnTo>
                <a:lnTo>
                  <a:pt x="283986" y="36168"/>
                </a:lnTo>
                <a:lnTo>
                  <a:pt x="287414" y="36511"/>
                </a:lnTo>
                <a:lnTo>
                  <a:pt x="328028" y="38723"/>
                </a:lnTo>
                <a:lnTo>
                  <a:pt x="334780" y="38775"/>
                </a:lnTo>
                <a:lnTo>
                  <a:pt x="338104" y="38775"/>
                </a:lnTo>
                <a:lnTo>
                  <a:pt x="341531" y="38785"/>
                </a:lnTo>
                <a:lnTo>
                  <a:pt x="344855" y="38785"/>
                </a:lnTo>
                <a:lnTo>
                  <a:pt x="348283" y="38785"/>
                </a:lnTo>
                <a:lnTo>
                  <a:pt x="351607" y="38796"/>
                </a:lnTo>
                <a:lnTo>
                  <a:pt x="355035" y="38827"/>
                </a:lnTo>
                <a:lnTo>
                  <a:pt x="358462" y="38858"/>
                </a:lnTo>
                <a:lnTo>
                  <a:pt x="361786" y="38910"/>
                </a:lnTo>
                <a:lnTo>
                  <a:pt x="398973" y="40863"/>
                </a:lnTo>
                <a:lnTo>
                  <a:pt x="402400" y="41133"/>
                </a:lnTo>
                <a:lnTo>
                  <a:pt x="405724" y="41403"/>
                </a:lnTo>
                <a:lnTo>
                  <a:pt x="409152" y="41673"/>
                </a:lnTo>
                <a:lnTo>
                  <a:pt x="412476" y="41943"/>
                </a:lnTo>
                <a:lnTo>
                  <a:pt x="415904" y="42203"/>
                </a:lnTo>
                <a:lnTo>
                  <a:pt x="419228" y="42452"/>
                </a:lnTo>
                <a:lnTo>
                  <a:pt x="422656" y="42691"/>
                </a:lnTo>
                <a:lnTo>
                  <a:pt x="426083" y="42909"/>
                </a:lnTo>
                <a:lnTo>
                  <a:pt x="429407" y="43106"/>
                </a:lnTo>
              </a:path>
            </a:pathLst>
          </a:custGeom>
          <a:ln w="519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97388" y="4842412"/>
            <a:ext cx="429895" cy="7620"/>
          </a:xfrm>
          <a:custGeom>
            <a:avLst/>
            <a:gdLst/>
            <a:ahLst/>
            <a:cxnLst/>
            <a:rect l="l" t="t" r="r" b="b"/>
            <a:pathLst>
              <a:path w="429895" h="7620">
                <a:moveTo>
                  <a:pt x="0" y="0"/>
                </a:moveTo>
                <a:lnTo>
                  <a:pt x="27110" y="737"/>
                </a:lnTo>
                <a:lnTo>
                  <a:pt x="30434" y="737"/>
                </a:lnTo>
                <a:lnTo>
                  <a:pt x="33862" y="716"/>
                </a:lnTo>
                <a:lnTo>
                  <a:pt x="37186" y="685"/>
                </a:lnTo>
                <a:lnTo>
                  <a:pt x="40614" y="654"/>
                </a:lnTo>
                <a:lnTo>
                  <a:pt x="43937" y="612"/>
                </a:lnTo>
                <a:lnTo>
                  <a:pt x="47365" y="571"/>
                </a:lnTo>
                <a:lnTo>
                  <a:pt x="50689" y="529"/>
                </a:lnTo>
                <a:lnTo>
                  <a:pt x="54117" y="498"/>
                </a:lnTo>
                <a:lnTo>
                  <a:pt x="57441" y="477"/>
                </a:lnTo>
                <a:lnTo>
                  <a:pt x="60869" y="467"/>
                </a:lnTo>
                <a:lnTo>
                  <a:pt x="64296" y="477"/>
                </a:lnTo>
                <a:lnTo>
                  <a:pt x="104807" y="2004"/>
                </a:lnTo>
                <a:lnTo>
                  <a:pt x="108234" y="2222"/>
                </a:lnTo>
                <a:lnTo>
                  <a:pt x="111558" y="2430"/>
                </a:lnTo>
                <a:lnTo>
                  <a:pt x="152172" y="4009"/>
                </a:lnTo>
                <a:lnTo>
                  <a:pt x="155496" y="4009"/>
                </a:lnTo>
                <a:lnTo>
                  <a:pt x="172427" y="3812"/>
                </a:lnTo>
                <a:lnTo>
                  <a:pt x="175855" y="3749"/>
                </a:lnTo>
                <a:lnTo>
                  <a:pt x="196110" y="3469"/>
                </a:lnTo>
                <a:lnTo>
                  <a:pt x="199538" y="3469"/>
                </a:lnTo>
                <a:lnTo>
                  <a:pt x="236724" y="4580"/>
                </a:lnTo>
                <a:lnTo>
                  <a:pt x="240048" y="4746"/>
                </a:lnTo>
                <a:lnTo>
                  <a:pt x="243476" y="4923"/>
                </a:lnTo>
                <a:lnTo>
                  <a:pt x="246800" y="5100"/>
                </a:lnTo>
                <a:lnTo>
                  <a:pt x="250228" y="5266"/>
                </a:lnTo>
                <a:lnTo>
                  <a:pt x="280662" y="6159"/>
                </a:lnTo>
                <a:lnTo>
                  <a:pt x="283986" y="6159"/>
                </a:lnTo>
                <a:lnTo>
                  <a:pt x="300917" y="5951"/>
                </a:lnTo>
                <a:lnTo>
                  <a:pt x="304345" y="5879"/>
                </a:lnTo>
                <a:lnTo>
                  <a:pt x="307669" y="5806"/>
                </a:lnTo>
                <a:lnTo>
                  <a:pt x="311097" y="5733"/>
                </a:lnTo>
                <a:lnTo>
                  <a:pt x="314421" y="5650"/>
                </a:lnTo>
                <a:lnTo>
                  <a:pt x="317848" y="5588"/>
                </a:lnTo>
                <a:lnTo>
                  <a:pt x="321172" y="5526"/>
                </a:lnTo>
                <a:lnTo>
                  <a:pt x="324600" y="5474"/>
                </a:lnTo>
                <a:lnTo>
                  <a:pt x="327924" y="5432"/>
                </a:lnTo>
                <a:lnTo>
                  <a:pt x="331352" y="5411"/>
                </a:lnTo>
                <a:lnTo>
                  <a:pt x="334780" y="5401"/>
                </a:lnTo>
                <a:lnTo>
                  <a:pt x="338104" y="5411"/>
                </a:lnTo>
                <a:lnTo>
                  <a:pt x="371966" y="6408"/>
                </a:lnTo>
                <a:lnTo>
                  <a:pt x="375290" y="6554"/>
                </a:lnTo>
                <a:lnTo>
                  <a:pt x="378718" y="6699"/>
                </a:lnTo>
                <a:lnTo>
                  <a:pt x="382041" y="6845"/>
                </a:lnTo>
                <a:lnTo>
                  <a:pt x="385469" y="6980"/>
                </a:lnTo>
                <a:lnTo>
                  <a:pt x="412476" y="7572"/>
                </a:lnTo>
                <a:lnTo>
                  <a:pt x="415904" y="7572"/>
                </a:lnTo>
                <a:lnTo>
                  <a:pt x="419228" y="7541"/>
                </a:lnTo>
                <a:lnTo>
                  <a:pt x="422656" y="7509"/>
                </a:lnTo>
                <a:lnTo>
                  <a:pt x="425979" y="7458"/>
                </a:lnTo>
                <a:lnTo>
                  <a:pt x="429407" y="7385"/>
                </a:lnTo>
              </a:path>
            </a:pathLst>
          </a:custGeom>
          <a:ln w="5193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426796" y="4849059"/>
            <a:ext cx="375920" cy="2540"/>
          </a:xfrm>
          <a:custGeom>
            <a:avLst/>
            <a:gdLst/>
            <a:ahLst/>
            <a:cxnLst/>
            <a:rect l="l" t="t" r="r" b="b"/>
            <a:pathLst>
              <a:path w="375920" h="2539">
                <a:moveTo>
                  <a:pt x="-2596" y="1236"/>
                </a:moveTo>
                <a:lnTo>
                  <a:pt x="377887" y="1236"/>
                </a:lnTo>
              </a:path>
            </a:pathLst>
          </a:custGeom>
          <a:ln w="7665">
            <a:solidFill>
              <a:srgbClr val="0072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042179" y="5898782"/>
            <a:ext cx="136525" cy="279400"/>
          </a:xfrm>
          <a:custGeom>
            <a:avLst/>
            <a:gdLst/>
            <a:ahLst/>
            <a:cxnLst/>
            <a:rect l="l" t="t" r="r" b="b"/>
            <a:pathLst>
              <a:path w="136525" h="279400">
                <a:moveTo>
                  <a:pt x="0" y="279399"/>
                </a:moveTo>
                <a:lnTo>
                  <a:pt x="136525" y="279399"/>
                </a:lnTo>
                <a:lnTo>
                  <a:pt x="136525" y="0"/>
                </a:lnTo>
                <a:lnTo>
                  <a:pt x="0" y="0"/>
                </a:lnTo>
                <a:lnTo>
                  <a:pt x="0" y="2793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7924579" y="5682882"/>
            <a:ext cx="1514475" cy="241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0"/>
              </a:lnSpc>
            </a:pPr>
            <a:r>
              <a:rPr sz="1800" spc="-10" dirty="0">
                <a:latin typeface="Courier New"/>
                <a:cs typeface="Courier New"/>
              </a:rPr>
              <a:t>&gt;&gt;doc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gtext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2" name="object 1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105" name="object 105"/>
          <p:cNvSpPr txBox="1"/>
          <p:nvPr/>
        </p:nvSpPr>
        <p:spPr>
          <a:xfrm>
            <a:off x="9439054" y="5682882"/>
            <a:ext cx="260350" cy="241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0"/>
              </a:lnSpc>
            </a:pPr>
            <a:r>
              <a:rPr sz="1800" spc="-10" dirty="0">
                <a:latin typeface="Courier New"/>
                <a:cs typeface="Courier New"/>
              </a:rPr>
              <a:t>()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196041" y="5924182"/>
            <a:ext cx="160655" cy="2540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1989"/>
              </a:lnSpc>
              <a:spcBef>
                <a:spcPts val="5"/>
              </a:spcBef>
            </a:pPr>
            <a:r>
              <a:rPr sz="1800" dirty="0">
                <a:latin typeface="맑은 고딕"/>
                <a:cs typeface="맑은 고딕"/>
              </a:rPr>
              <a:t>를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168929" y="5924182"/>
            <a:ext cx="1027430" cy="3048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urier New"/>
                <a:cs typeface="Courier New"/>
              </a:rPr>
              <a:t>:</a:t>
            </a:r>
            <a:r>
              <a:rPr sz="1800" spc="-5" dirty="0">
                <a:latin typeface="맑은 고딕"/>
                <a:cs typeface="맑은 고딕"/>
              </a:rPr>
              <a:t>마우스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356379" y="5924182"/>
            <a:ext cx="698500" cy="2540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1989"/>
              </a:lnSpc>
              <a:spcBef>
                <a:spcPts val="5"/>
              </a:spcBef>
            </a:pPr>
            <a:r>
              <a:rPr sz="1800" dirty="0">
                <a:latin typeface="맑은 고딕"/>
                <a:cs typeface="맑은 고딕"/>
              </a:rPr>
              <a:t>사용해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9178704" y="5924182"/>
            <a:ext cx="1412875" cy="2540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ts val="1989"/>
              </a:lnSpc>
              <a:spcBef>
                <a:spcPts val="5"/>
              </a:spcBef>
            </a:pPr>
            <a:r>
              <a:rPr sz="1800" spc="-10" dirty="0">
                <a:latin typeface="Courier New"/>
                <a:cs typeface="Courier New"/>
              </a:rPr>
              <a:t>figure</a:t>
            </a:r>
            <a:r>
              <a:rPr sz="1800" spc="-10" dirty="0">
                <a:latin typeface="맑은 고딕"/>
                <a:cs typeface="맑은 고딕"/>
              </a:rPr>
              <a:t>창에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168929" y="6189979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텍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8196041" y="6228982"/>
            <a:ext cx="1268730" cy="2794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204470">
              <a:lnSpc>
                <a:spcPts val="1955"/>
              </a:lnSpc>
              <a:tabLst>
                <a:tab pos="798195" algn="l"/>
              </a:tabLst>
            </a:pPr>
            <a:r>
              <a:rPr sz="1800" dirty="0">
                <a:latin typeface="맑은 고딕"/>
                <a:cs typeface="맑은 고딕"/>
              </a:rPr>
              <a:t>스트	추가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076" y="45211"/>
            <a:ext cx="338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Effect </a:t>
            </a:r>
            <a:r>
              <a:rPr sz="2400" spc="-20" dirty="0">
                <a:solidFill>
                  <a:srgbClr val="000000"/>
                </a:solidFill>
              </a:rPr>
              <a:t>of </a:t>
            </a:r>
            <a:r>
              <a:rPr sz="2400" spc="-5" dirty="0">
                <a:solidFill>
                  <a:srgbClr val="000000"/>
                </a:solidFill>
              </a:rPr>
              <a:t>pole and</a:t>
            </a:r>
            <a:r>
              <a:rPr sz="2400" spc="4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zero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74076" y="510539"/>
            <a:ext cx="3126105" cy="9378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맑은 고딕"/>
                <a:cs typeface="맑은 고딕"/>
              </a:rPr>
              <a:t>개념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dirty="0">
                <a:latin typeface="맑은 고딕"/>
                <a:cs typeface="맑은 고딕"/>
              </a:rPr>
              <a:t>시스템 함수의 극점과</a:t>
            </a:r>
            <a:r>
              <a:rPr sz="1800" spc="-9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영점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3235" y="238887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4" h="7619">
                <a:moveTo>
                  <a:pt x="0" y="7620"/>
                </a:moveTo>
                <a:lnTo>
                  <a:pt x="49782" y="7620"/>
                </a:lnTo>
                <a:lnTo>
                  <a:pt x="497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3753" y="2192020"/>
            <a:ext cx="0" cy="196850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850"/>
                </a:lnTo>
              </a:path>
            </a:pathLst>
          </a:custGeom>
          <a:ln w="18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3235" y="218440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4" h="7619">
                <a:moveTo>
                  <a:pt x="0" y="7619"/>
                </a:moveTo>
                <a:lnTo>
                  <a:pt x="49782" y="7619"/>
                </a:lnTo>
                <a:lnTo>
                  <a:pt x="49782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3046" y="238887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4" h="7619">
                <a:moveTo>
                  <a:pt x="0" y="7620"/>
                </a:moveTo>
                <a:lnTo>
                  <a:pt x="49782" y="7620"/>
                </a:lnTo>
                <a:lnTo>
                  <a:pt x="497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2310" y="2192020"/>
            <a:ext cx="0" cy="196850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850"/>
                </a:lnTo>
              </a:path>
            </a:pathLst>
          </a:custGeom>
          <a:ln w="18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3046" y="218440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4" h="7619">
                <a:moveTo>
                  <a:pt x="0" y="7619"/>
                </a:moveTo>
                <a:lnTo>
                  <a:pt x="49782" y="7619"/>
                </a:lnTo>
                <a:lnTo>
                  <a:pt x="49782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0907" y="238887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4" h="7619">
                <a:moveTo>
                  <a:pt x="0" y="7620"/>
                </a:moveTo>
                <a:lnTo>
                  <a:pt x="49782" y="7620"/>
                </a:lnTo>
                <a:lnTo>
                  <a:pt x="497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1426" y="2192020"/>
            <a:ext cx="0" cy="196850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850"/>
                </a:lnTo>
              </a:path>
            </a:pathLst>
          </a:custGeom>
          <a:ln w="18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0907" y="218440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4" h="7619">
                <a:moveTo>
                  <a:pt x="0" y="7619"/>
                </a:moveTo>
                <a:lnTo>
                  <a:pt x="49782" y="7619"/>
                </a:lnTo>
                <a:lnTo>
                  <a:pt x="49782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10718" y="238887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4" h="7619">
                <a:moveTo>
                  <a:pt x="0" y="7620"/>
                </a:moveTo>
                <a:lnTo>
                  <a:pt x="49782" y="7620"/>
                </a:lnTo>
                <a:lnTo>
                  <a:pt x="49782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19983" y="2192020"/>
            <a:ext cx="0" cy="196850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850"/>
                </a:lnTo>
              </a:path>
            </a:pathLst>
          </a:custGeom>
          <a:ln w="18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10718" y="2184400"/>
            <a:ext cx="50165" cy="7620"/>
          </a:xfrm>
          <a:custGeom>
            <a:avLst/>
            <a:gdLst/>
            <a:ahLst/>
            <a:cxnLst/>
            <a:rect l="l" t="t" r="r" b="b"/>
            <a:pathLst>
              <a:path w="50164" h="7619">
                <a:moveTo>
                  <a:pt x="0" y="7619"/>
                </a:moveTo>
                <a:lnTo>
                  <a:pt x="49782" y="7619"/>
                </a:lnTo>
                <a:lnTo>
                  <a:pt x="49782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8652" y="2184577"/>
            <a:ext cx="264795" cy="212090"/>
          </a:xfrm>
          <a:custGeom>
            <a:avLst/>
            <a:gdLst/>
            <a:ahLst/>
            <a:cxnLst/>
            <a:rect l="l" t="t" r="r" b="b"/>
            <a:pathLst>
              <a:path w="264795" h="212089">
                <a:moveTo>
                  <a:pt x="197093" y="0"/>
                </a:moveTo>
                <a:lnTo>
                  <a:pt x="194080" y="8595"/>
                </a:lnTo>
                <a:lnTo>
                  <a:pt x="206337" y="13914"/>
                </a:lnTo>
                <a:lnTo>
                  <a:pt x="216879" y="21277"/>
                </a:lnTo>
                <a:lnTo>
                  <a:pt x="238282" y="55409"/>
                </a:lnTo>
                <a:lnTo>
                  <a:pt x="245314" y="104811"/>
                </a:lnTo>
                <a:lnTo>
                  <a:pt x="244529" y="123487"/>
                </a:lnTo>
                <a:lnTo>
                  <a:pt x="232756" y="169217"/>
                </a:lnTo>
                <a:lnTo>
                  <a:pt x="206480" y="197806"/>
                </a:lnTo>
                <a:lnTo>
                  <a:pt x="194415" y="203150"/>
                </a:lnTo>
                <a:lnTo>
                  <a:pt x="197093" y="211745"/>
                </a:lnTo>
                <a:lnTo>
                  <a:pt x="237549" y="187708"/>
                </a:lnTo>
                <a:lnTo>
                  <a:pt x="260271" y="143335"/>
                </a:lnTo>
                <a:lnTo>
                  <a:pt x="264624" y="105928"/>
                </a:lnTo>
                <a:lnTo>
                  <a:pt x="263533" y="86516"/>
                </a:lnTo>
                <a:lnTo>
                  <a:pt x="247155" y="37114"/>
                </a:lnTo>
                <a:lnTo>
                  <a:pt x="212445" y="5542"/>
                </a:lnTo>
                <a:lnTo>
                  <a:pt x="197093" y="0"/>
                </a:lnTo>
                <a:close/>
              </a:path>
              <a:path w="264795" h="212089">
                <a:moveTo>
                  <a:pt x="67530" y="0"/>
                </a:moveTo>
                <a:lnTo>
                  <a:pt x="27148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4" y="206209"/>
                </a:lnTo>
                <a:lnTo>
                  <a:pt x="67530" y="211745"/>
                </a:lnTo>
                <a:lnTo>
                  <a:pt x="70209" y="203150"/>
                </a:lnTo>
                <a:lnTo>
                  <a:pt x="58143" y="197806"/>
                </a:lnTo>
                <a:lnTo>
                  <a:pt x="47731" y="190369"/>
                </a:lnTo>
                <a:lnTo>
                  <a:pt x="26374" y="155690"/>
                </a:lnTo>
                <a:lnTo>
                  <a:pt x="19310" y="104811"/>
                </a:lnTo>
                <a:lnTo>
                  <a:pt x="20095" y="86747"/>
                </a:lnTo>
                <a:lnTo>
                  <a:pt x="31868" y="42137"/>
                </a:lnTo>
                <a:lnTo>
                  <a:pt x="58332" y="13914"/>
                </a:lnTo>
                <a:lnTo>
                  <a:pt x="70544" y="8595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37344" y="1784575"/>
            <a:ext cx="4193540" cy="9074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R="2118360" algn="ctr">
              <a:lnSpc>
                <a:spcPct val="100000"/>
              </a:lnSpc>
              <a:spcBef>
                <a:spcPts val="535"/>
              </a:spcBef>
              <a:tabLst>
                <a:tab pos="1700530" algn="l"/>
              </a:tabLst>
            </a:pPr>
            <a:r>
              <a:rPr sz="1300" spc="434" dirty="0">
                <a:latin typeface="Cambria Math"/>
                <a:cs typeface="Cambria Math"/>
              </a:rPr>
              <a:t>(	</a:t>
            </a:r>
            <a:r>
              <a:rPr sz="1300" spc="600" dirty="0">
                <a:latin typeface="Cambria Math"/>
                <a:cs typeface="Cambria Math"/>
              </a:rPr>
              <a:t>)</a:t>
            </a:r>
            <a:endParaRPr sz="1300">
              <a:latin typeface="Cambria Math"/>
              <a:cs typeface="Cambria Math"/>
            </a:endParaRPr>
          </a:p>
          <a:p>
            <a:pPr marL="22860">
              <a:lnSpc>
                <a:spcPct val="100000"/>
              </a:lnSpc>
              <a:spcBef>
                <a:spcPts val="605"/>
              </a:spcBef>
              <a:tabLst>
                <a:tab pos="1514475" algn="l"/>
                <a:tab pos="3211830" algn="l"/>
                <a:tab pos="4009390" algn="l"/>
              </a:tabLst>
            </a:pPr>
            <a:r>
              <a:rPr sz="1800" spc="1630" dirty="0">
                <a:latin typeface="Cambria Math"/>
                <a:cs typeface="Cambria Math"/>
              </a:rPr>
              <a:t>(</a:t>
            </a:r>
            <a:r>
              <a:rPr sz="1800" spc="-15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𝑎</a:t>
            </a:r>
            <a:r>
              <a:rPr sz="1950" spc="-37" baseline="-14957" dirty="0">
                <a:latin typeface="Cambria Math"/>
                <a:cs typeface="Cambria Math"/>
              </a:rPr>
              <a:t>&amp;</a:t>
            </a:r>
            <a:r>
              <a:rPr sz="1800" dirty="0">
                <a:latin typeface="Cambria Math"/>
                <a:cs typeface="Cambria Math"/>
              </a:rPr>
              <a:t>𝑦 </a:t>
            </a:r>
            <a:r>
              <a:rPr sz="1800" spc="-13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𝑛</a:t>
            </a:r>
            <a:r>
              <a:rPr sz="1800" spc="3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𝑘	=</a:t>
            </a:r>
            <a:r>
              <a:rPr sz="1800" spc="-10" dirty="0">
                <a:latin typeface="Cambria Math"/>
                <a:cs typeface="Cambria Math"/>
              </a:rPr>
              <a:t> </a:t>
            </a:r>
            <a:r>
              <a:rPr sz="1800" spc="1630" dirty="0">
                <a:latin typeface="Cambria Math"/>
                <a:cs typeface="Cambria Math"/>
              </a:rPr>
              <a:t>(</a:t>
            </a:r>
            <a:r>
              <a:rPr sz="1800" spc="-15" dirty="0">
                <a:latin typeface="Cambria Math"/>
                <a:cs typeface="Cambria Math"/>
              </a:rPr>
              <a:t> </a:t>
            </a:r>
            <a:r>
              <a:rPr sz="1800" spc="-55" dirty="0">
                <a:latin typeface="Cambria Math"/>
                <a:cs typeface="Cambria Math"/>
              </a:rPr>
              <a:t>𝑏</a:t>
            </a:r>
            <a:r>
              <a:rPr sz="1950" spc="-37" baseline="-14957" dirty="0">
                <a:latin typeface="Cambria Math"/>
                <a:cs typeface="Cambria Math"/>
              </a:rPr>
              <a:t>&amp;</a:t>
            </a:r>
            <a:r>
              <a:rPr sz="1800" dirty="0">
                <a:latin typeface="Cambria Math"/>
                <a:cs typeface="Cambria Math"/>
              </a:rPr>
              <a:t>𝑥 </a:t>
            </a:r>
            <a:r>
              <a:rPr sz="1800" spc="-10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𝑛</a:t>
            </a:r>
            <a:r>
              <a:rPr sz="1800" spc="3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𝑘	→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𝐻 </a:t>
            </a:r>
            <a:r>
              <a:rPr sz="1800" spc="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𝑧	=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1724025" algn="l"/>
              </a:tabLst>
            </a:pPr>
            <a:r>
              <a:rPr sz="1300" spc="225" dirty="0">
                <a:latin typeface="Cambria Math"/>
                <a:cs typeface="Cambria Math"/>
              </a:rPr>
              <a:t>&amp;'$	&amp;'$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00790" y="2064604"/>
            <a:ext cx="421640" cy="452120"/>
          </a:xfrm>
          <a:custGeom>
            <a:avLst/>
            <a:gdLst/>
            <a:ahLst/>
            <a:cxnLst/>
            <a:rect l="l" t="t" r="r" b="b"/>
            <a:pathLst>
              <a:path w="421640" h="452119">
                <a:moveTo>
                  <a:pt x="341015" y="0"/>
                </a:moveTo>
                <a:lnTo>
                  <a:pt x="334540" y="7479"/>
                </a:lnTo>
                <a:lnTo>
                  <a:pt x="348047" y="22352"/>
                </a:lnTo>
                <a:lnTo>
                  <a:pt x="360325" y="40853"/>
                </a:lnTo>
                <a:lnTo>
                  <a:pt x="381199" y="88738"/>
                </a:lnTo>
                <a:lnTo>
                  <a:pt x="395012" y="150577"/>
                </a:lnTo>
                <a:lnTo>
                  <a:pt x="399616" y="225809"/>
                </a:lnTo>
                <a:lnTo>
                  <a:pt x="398465" y="265100"/>
                </a:lnTo>
                <a:lnTo>
                  <a:pt x="389256" y="333635"/>
                </a:lnTo>
                <a:lnTo>
                  <a:pt x="371376" y="388637"/>
                </a:lnTo>
                <a:lnTo>
                  <a:pt x="348047" y="429267"/>
                </a:lnTo>
                <a:lnTo>
                  <a:pt x="334540" y="444140"/>
                </a:lnTo>
                <a:lnTo>
                  <a:pt x="341015" y="451619"/>
                </a:lnTo>
                <a:lnTo>
                  <a:pt x="371208" y="418370"/>
                </a:lnTo>
                <a:lnTo>
                  <a:pt x="397272" y="369075"/>
                </a:lnTo>
                <a:lnTo>
                  <a:pt x="415271" y="304572"/>
                </a:lnTo>
                <a:lnTo>
                  <a:pt x="421270" y="225698"/>
                </a:lnTo>
                <a:lnTo>
                  <a:pt x="419770" y="184562"/>
                </a:lnTo>
                <a:lnTo>
                  <a:pt x="407771" y="112985"/>
                </a:lnTo>
                <a:lnTo>
                  <a:pt x="384756" y="55891"/>
                </a:lnTo>
                <a:lnTo>
                  <a:pt x="356628" y="14619"/>
                </a:lnTo>
                <a:lnTo>
                  <a:pt x="341015" y="0"/>
                </a:lnTo>
                <a:close/>
              </a:path>
              <a:path w="421640" h="452119">
                <a:moveTo>
                  <a:pt x="80251" y="0"/>
                </a:moveTo>
                <a:lnTo>
                  <a:pt x="50057" y="33249"/>
                </a:lnTo>
                <a:lnTo>
                  <a:pt x="23993" y="82543"/>
                </a:lnTo>
                <a:lnTo>
                  <a:pt x="5995" y="146991"/>
                </a:lnTo>
                <a:lnTo>
                  <a:pt x="0" y="225809"/>
                </a:lnTo>
                <a:lnTo>
                  <a:pt x="1495" y="266931"/>
                </a:lnTo>
                <a:lnTo>
                  <a:pt x="13494" y="338620"/>
                </a:lnTo>
                <a:lnTo>
                  <a:pt x="36509" y="395729"/>
                </a:lnTo>
                <a:lnTo>
                  <a:pt x="64638" y="437000"/>
                </a:lnTo>
                <a:lnTo>
                  <a:pt x="80251" y="451619"/>
                </a:lnTo>
                <a:lnTo>
                  <a:pt x="86725" y="444140"/>
                </a:lnTo>
                <a:lnTo>
                  <a:pt x="73219" y="429267"/>
                </a:lnTo>
                <a:lnTo>
                  <a:pt x="60941" y="410765"/>
                </a:lnTo>
                <a:lnTo>
                  <a:pt x="40068" y="362880"/>
                </a:lnTo>
                <a:lnTo>
                  <a:pt x="26255" y="301042"/>
                </a:lnTo>
                <a:lnTo>
                  <a:pt x="21653" y="225698"/>
                </a:lnTo>
                <a:lnTo>
                  <a:pt x="22801" y="186519"/>
                </a:lnTo>
                <a:lnTo>
                  <a:pt x="32010" y="117983"/>
                </a:lnTo>
                <a:lnTo>
                  <a:pt x="49890" y="62982"/>
                </a:lnTo>
                <a:lnTo>
                  <a:pt x="73219" y="22352"/>
                </a:lnTo>
                <a:lnTo>
                  <a:pt x="86725" y="7479"/>
                </a:lnTo>
                <a:lnTo>
                  <a:pt x="80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95476" y="2285862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5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387284" y="1941067"/>
            <a:ext cx="149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𝑏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03870" y="2050288"/>
            <a:ext cx="12128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85" dirty="0">
                <a:latin typeface="Cambria Math"/>
                <a:cs typeface="Cambria Math"/>
              </a:rPr>
              <a:t>$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82077" y="2267203"/>
            <a:ext cx="248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𝑎</a:t>
            </a:r>
            <a:r>
              <a:rPr sz="1950" spc="127" baseline="-14957" dirty="0">
                <a:latin typeface="Cambria Math"/>
                <a:cs typeface="Cambria Math"/>
              </a:rPr>
              <a:t>$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82699" y="1849628"/>
            <a:ext cx="356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-20061" dirty="0">
                <a:latin typeface="Cambria Math"/>
                <a:cs typeface="Cambria Math"/>
              </a:rPr>
              <a:t>∏</a:t>
            </a:r>
            <a:r>
              <a:rPr sz="1300" spc="600" dirty="0">
                <a:latin typeface="Cambria Math"/>
                <a:cs typeface="Cambria Math"/>
              </a:rPr>
              <a:t>)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25077" y="2011540"/>
            <a:ext cx="1114425" cy="212090"/>
          </a:xfrm>
          <a:custGeom>
            <a:avLst/>
            <a:gdLst/>
            <a:ahLst/>
            <a:cxnLst/>
            <a:rect l="l" t="t" r="r" b="b"/>
            <a:pathLst>
              <a:path w="1114425" h="212089">
                <a:moveTo>
                  <a:pt x="1046469" y="0"/>
                </a:moveTo>
                <a:lnTo>
                  <a:pt x="1043456" y="8595"/>
                </a:lnTo>
                <a:lnTo>
                  <a:pt x="1055713" y="13914"/>
                </a:lnTo>
                <a:lnTo>
                  <a:pt x="1066254" y="21277"/>
                </a:lnTo>
                <a:lnTo>
                  <a:pt x="1087658" y="55409"/>
                </a:lnTo>
                <a:lnTo>
                  <a:pt x="1094690" y="104811"/>
                </a:lnTo>
                <a:lnTo>
                  <a:pt x="1093905" y="123487"/>
                </a:lnTo>
                <a:lnTo>
                  <a:pt x="1082132" y="169217"/>
                </a:lnTo>
                <a:lnTo>
                  <a:pt x="1055856" y="197806"/>
                </a:lnTo>
                <a:lnTo>
                  <a:pt x="1043791" y="203150"/>
                </a:lnTo>
                <a:lnTo>
                  <a:pt x="1046469" y="211745"/>
                </a:lnTo>
                <a:lnTo>
                  <a:pt x="1086925" y="187708"/>
                </a:lnTo>
                <a:lnTo>
                  <a:pt x="1109647" y="143335"/>
                </a:lnTo>
                <a:lnTo>
                  <a:pt x="1114000" y="105928"/>
                </a:lnTo>
                <a:lnTo>
                  <a:pt x="1112909" y="86516"/>
                </a:lnTo>
                <a:lnTo>
                  <a:pt x="1096531" y="37114"/>
                </a:lnTo>
                <a:lnTo>
                  <a:pt x="1061821" y="5542"/>
                </a:lnTo>
                <a:lnTo>
                  <a:pt x="1046469" y="0"/>
                </a:lnTo>
                <a:close/>
              </a:path>
              <a:path w="1114425" h="212089">
                <a:moveTo>
                  <a:pt x="67530" y="0"/>
                </a:moveTo>
                <a:lnTo>
                  <a:pt x="27148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4" y="206209"/>
                </a:lnTo>
                <a:lnTo>
                  <a:pt x="67530" y="211745"/>
                </a:lnTo>
                <a:lnTo>
                  <a:pt x="70209" y="203150"/>
                </a:lnTo>
                <a:lnTo>
                  <a:pt x="58143" y="197806"/>
                </a:lnTo>
                <a:lnTo>
                  <a:pt x="47731" y="190369"/>
                </a:lnTo>
                <a:lnTo>
                  <a:pt x="26374" y="155690"/>
                </a:lnTo>
                <a:lnTo>
                  <a:pt x="19310" y="104811"/>
                </a:lnTo>
                <a:lnTo>
                  <a:pt x="20095" y="86747"/>
                </a:lnTo>
                <a:lnTo>
                  <a:pt x="31868" y="42137"/>
                </a:lnTo>
                <a:lnTo>
                  <a:pt x="58332" y="13914"/>
                </a:lnTo>
                <a:lnTo>
                  <a:pt x="70544" y="8595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63776" y="2059432"/>
            <a:ext cx="17272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170" algn="l"/>
                <a:tab pos="1134745" algn="l"/>
                <a:tab pos="1713864" algn="l"/>
              </a:tabLst>
            </a:pPr>
            <a:r>
              <a:rPr sz="13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300" u="sng" spc="17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&amp;'#	</a:t>
            </a:r>
            <a:r>
              <a:rPr sz="1950" u="sng" spc="-165" baseline="2136" dirty="0">
                <a:solidFill>
                  <a:srgbClr val="00B0F0"/>
                </a:solidFill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&amp;	</a:t>
            </a:r>
            <a:endParaRPr sz="1950" baseline="2136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87155" y="1941067"/>
            <a:ext cx="979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1 − </a:t>
            </a:r>
            <a:r>
              <a:rPr sz="1800" dirty="0">
                <a:solidFill>
                  <a:srgbClr val="00B0F0"/>
                </a:solidFill>
                <a:latin typeface="Cambria Math"/>
                <a:cs typeface="Cambria Math"/>
              </a:rPr>
              <a:t>𝑐</a:t>
            </a:r>
            <a:r>
              <a:rPr sz="1800" spc="380" dirty="0">
                <a:solidFill>
                  <a:srgbClr val="00B0F0"/>
                </a:solidFill>
                <a:latin typeface="Cambria Math"/>
                <a:cs typeface="Cambria Math"/>
              </a:rPr>
              <a:t> </a:t>
            </a:r>
            <a:r>
              <a:rPr sz="1800" spc="150" dirty="0">
                <a:latin typeface="Cambria Math"/>
                <a:cs typeface="Cambria Math"/>
              </a:rPr>
              <a:t>𝑧</a:t>
            </a:r>
            <a:r>
              <a:rPr sz="1950" spc="225" baseline="27777" dirty="0">
                <a:latin typeface="Cambria Math"/>
                <a:cs typeface="Cambria Math"/>
              </a:rPr>
              <a:t>"#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52053" y="2400808"/>
            <a:ext cx="3486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60" dirty="0">
                <a:latin typeface="Cambria Math"/>
                <a:cs typeface="Cambria Math"/>
              </a:rPr>
              <a:t>&amp;</a:t>
            </a:r>
            <a:r>
              <a:rPr sz="1300" spc="630" dirty="0">
                <a:latin typeface="Cambria Math"/>
                <a:cs typeface="Cambria Math"/>
              </a:rPr>
              <a:t>'</a:t>
            </a:r>
            <a:r>
              <a:rPr sz="1300" spc="-55" dirty="0">
                <a:latin typeface="Cambria Math"/>
                <a:cs typeface="Cambria Math"/>
              </a:rPr>
              <a:t>#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66442" y="2191003"/>
            <a:ext cx="33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7" baseline="-18518" dirty="0">
                <a:latin typeface="Cambria Math"/>
                <a:cs typeface="Cambria Math"/>
              </a:rPr>
              <a:t>∏</a:t>
            </a:r>
            <a:r>
              <a:rPr sz="1300" spc="434" dirty="0">
                <a:latin typeface="Cambria Math"/>
                <a:cs typeface="Cambria Math"/>
              </a:rPr>
              <a:t>(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08820" y="2346820"/>
            <a:ext cx="1146810" cy="212090"/>
          </a:xfrm>
          <a:custGeom>
            <a:avLst/>
            <a:gdLst/>
            <a:ahLst/>
            <a:cxnLst/>
            <a:rect l="l" t="t" r="r" b="b"/>
            <a:pathLst>
              <a:path w="1146809" h="212089">
                <a:moveTo>
                  <a:pt x="1079046" y="0"/>
                </a:moveTo>
                <a:lnTo>
                  <a:pt x="1076032" y="8595"/>
                </a:lnTo>
                <a:lnTo>
                  <a:pt x="1088290" y="13914"/>
                </a:lnTo>
                <a:lnTo>
                  <a:pt x="1098831" y="21277"/>
                </a:lnTo>
                <a:lnTo>
                  <a:pt x="1120235" y="55409"/>
                </a:lnTo>
                <a:lnTo>
                  <a:pt x="1127267" y="104811"/>
                </a:lnTo>
                <a:lnTo>
                  <a:pt x="1126482" y="123487"/>
                </a:lnTo>
                <a:lnTo>
                  <a:pt x="1114709" y="169217"/>
                </a:lnTo>
                <a:lnTo>
                  <a:pt x="1088433" y="197806"/>
                </a:lnTo>
                <a:lnTo>
                  <a:pt x="1076368" y="203150"/>
                </a:lnTo>
                <a:lnTo>
                  <a:pt x="1079046" y="211745"/>
                </a:lnTo>
                <a:lnTo>
                  <a:pt x="1119502" y="187708"/>
                </a:lnTo>
                <a:lnTo>
                  <a:pt x="1142224" y="143335"/>
                </a:lnTo>
                <a:lnTo>
                  <a:pt x="1146577" y="105928"/>
                </a:lnTo>
                <a:lnTo>
                  <a:pt x="1145485" y="86516"/>
                </a:lnTo>
                <a:lnTo>
                  <a:pt x="1129108" y="37114"/>
                </a:lnTo>
                <a:lnTo>
                  <a:pt x="1094398" y="5542"/>
                </a:lnTo>
                <a:lnTo>
                  <a:pt x="1079046" y="0"/>
                </a:lnTo>
                <a:close/>
              </a:path>
              <a:path w="1146809" h="212089">
                <a:moveTo>
                  <a:pt x="67530" y="0"/>
                </a:moveTo>
                <a:lnTo>
                  <a:pt x="27148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4" y="206209"/>
                </a:lnTo>
                <a:lnTo>
                  <a:pt x="67530" y="211745"/>
                </a:lnTo>
                <a:lnTo>
                  <a:pt x="70210" y="203150"/>
                </a:lnTo>
                <a:lnTo>
                  <a:pt x="58145" y="197806"/>
                </a:lnTo>
                <a:lnTo>
                  <a:pt x="47732" y="190369"/>
                </a:lnTo>
                <a:lnTo>
                  <a:pt x="26374" y="155690"/>
                </a:lnTo>
                <a:lnTo>
                  <a:pt x="19311" y="104811"/>
                </a:lnTo>
                <a:lnTo>
                  <a:pt x="20096" y="86747"/>
                </a:lnTo>
                <a:lnTo>
                  <a:pt x="31868" y="42137"/>
                </a:lnTo>
                <a:lnTo>
                  <a:pt x="58332" y="13914"/>
                </a:lnTo>
                <a:lnTo>
                  <a:pt x="70544" y="8595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370898" y="2276347"/>
            <a:ext cx="1012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1 −</a:t>
            </a:r>
            <a:r>
              <a:rPr sz="1800" spc="-60" dirty="0">
                <a:latin typeface="Cambria Math"/>
                <a:cs typeface="Cambria Math"/>
              </a:rPr>
              <a:t> </a:t>
            </a:r>
            <a:r>
              <a:rPr sz="1800" spc="80" dirty="0">
                <a:solidFill>
                  <a:srgbClr val="FF0000"/>
                </a:solidFill>
                <a:latin typeface="Cambria Math"/>
                <a:cs typeface="Cambria Math"/>
              </a:rPr>
              <a:t>𝑑</a:t>
            </a:r>
            <a:r>
              <a:rPr sz="1950" spc="120" baseline="-14957" dirty="0">
                <a:solidFill>
                  <a:srgbClr val="FF0000"/>
                </a:solidFill>
                <a:latin typeface="Cambria Math"/>
                <a:cs typeface="Cambria Math"/>
              </a:rPr>
              <a:t>&amp;</a:t>
            </a:r>
            <a:r>
              <a:rPr sz="1800" spc="80" dirty="0">
                <a:latin typeface="Cambria Math"/>
                <a:cs typeface="Cambria Math"/>
              </a:rPr>
              <a:t>𝑧</a:t>
            </a:r>
            <a:r>
              <a:rPr sz="1950" spc="120" baseline="23504" dirty="0">
                <a:latin typeface="Cambria Math"/>
                <a:cs typeface="Cambria Math"/>
              </a:rPr>
              <a:t>"#</a:t>
            </a:r>
            <a:endParaRPr sz="1950" baseline="23504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4076" y="2852420"/>
            <a:ext cx="9178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dirty="0">
                <a:latin typeface="맑은 고딕"/>
                <a:cs typeface="맑은 고딕"/>
              </a:rPr>
              <a:t>극점과 영점의 위치가 주파수 응답의 </a:t>
            </a:r>
            <a:r>
              <a:rPr sz="1800" spc="5" dirty="0">
                <a:latin typeface="맑은 고딕"/>
                <a:cs typeface="맑은 고딕"/>
              </a:rPr>
              <a:t>peak, </a:t>
            </a:r>
            <a:r>
              <a:rPr sz="1800" spc="-25" dirty="0">
                <a:latin typeface="맑은 고딕"/>
                <a:cs typeface="맑은 고딕"/>
              </a:rPr>
              <a:t>valley, </a:t>
            </a:r>
            <a:r>
              <a:rPr sz="1800" spc="-10" dirty="0">
                <a:latin typeface="맑은 고딕"/>
                <a:cs typeface="맑은 고딕"/>
              </a:rPr>
              <a:t>highpass/lowpass </a:t>
            </a:r>
            <a:r>
              <a:rPr sz="1800" dirty="0">
                <a:latin typeface="맑은 고딕"/>
                <a:cs typeface="맑은 고딕"/>
              </a:rPr>
              <a:t>등의 특성을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결정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31459" y="3657770"/>
            <a:ext cx="2760188" cy="2173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92098" y="3661533"/>
            <a:ext cx="2775941" cy="2185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3450" y="3667826"/>
            <a:ext cx="2491719" cy="2179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076" y="45211"/>
            <a:ext cx="338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Effect </a:t>
            </a:r>
            <a:r>
              <a:rPr sz="2400" spc="-20" dirty="0">
                <a:solidFill>
                  <a:srgbClr val="000000"/>
                </a:solidFill>
              </a:rPr>
              <a:t>of </a:t>
            </a:r>
            <a:r>
              <a:rPr sz="2400" spc="-5" dirty="0">
                <a:solidFill>
                  <a:srgbClr val="000000"/>
                </a:solidFill>
              </a:rPr>
              <a:t>pole and</a:t>
            </a:r>
            <a:r>
              <a:rPr sz="2400" spc="4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zero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74076" y="510539"/>
            <a:ext cx="1276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Example</a:t>
            </a:r>
            <a:r>
              <a:rPr sz="2000" b="1" spc="-7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3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29204" y="1605720"/>
            <a:ext cx="264795" cy="212090"/>
          </a:xfrm>
          <a:custGeom>
            <a:avLst/>
            <a:gdLst/>
            <a:ahLst/>
            <a:cxnLst/>
            <a:rect l="l" t="t" r="r" b="b"/>
            <a:pathLst>
              <a:path w="264795" h="212089">
                <a:moveTo>
                  <a:pt x="197093" y="0"/>
                </a:moveTo>
                <a:lnTo>
                  <a:pt x="194080" y="8595"/>
                </a:lnTo>
                <a:lnTo>
                  <a:pt x="206337" y="13914"/>
                </a:lnTo>
                <a:lnTo>
                  <a:pt x="216879" y="21278"/>
                </a:lnTo>
                <a:lnTo>
                  <a:pt x="238282" y="55409"/>
                </a:lnTo>
                <a:lnTo>
                  <a:pt x="245314" y="104813"/>
                </a:lnTo>
                <a:lnTo>
                  <a:pt x="244529" y="123488"/>
                </a:lnTo>
                <a:lnTo>
                  <a:pt x="232756" y="169217"/>
                </a:lnTo>
                <a:lnTo>
                  <a:pt x="206480" y="197806"/>
                </a:lnTo>
                <a:lnTo>
                  <a:pt x="194415" y="203150"/>
                </a:lnTo>
                <a:lnTo>
                  <a:pt x="197093" y="211745"/>
                </a:lnTo>
                <a:lnTo>
                  <a:pt x="237549" y="187708"/>
                </a:lnTo>
                <a:lnTo>
                  <a:pt x="260271" y="143335"/>
                </a:lnTo>
                <a:lnTo>
                  <a:pt x="264624" y="105928"/>
                </a:lnTo>
                <a:lnTo>
                  <a:pt x="263533" y="86516"/>
                </a:lnTo>
                <a:lnTo>
                  <a:pt x="247155" y="37114"/>
                </a:lnTo>
                <a:lnTo>
                  <a:pt x="212445" y="5542"/>
                </a:lnTo>
                <a:lnTo>
                  <a:pt x="197093" y="0"/>
                </a:lnTo>
                <a:close/>
              </a:path>
              <a:path w="264795" h="212089">
                <a:moveTo>
                  <a:pt x="67530" y="0"/>
                </a:moveTo>
                <a:lnTo>
                  <a:pt x="27147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4" y="206209"/>
                </a:lnTo>
                <a:lnTo>
                  <a:pt x="67530" y="211745"/>
                </a:lnTo>
                <a:lnTo>
                  <a:pt x="70209" y="203150"/>
                </a:lnTo>
                <a:lnTo>
                  <a:pt x="58143" y="197806"/>
                </a:lnTo>
                <a:lnTo>
                  <a:pt x="47731" y="190369"/>
                </a:lnTo>
                <a:lnTo>
                  <a:pt x="26373" y="155690"/>
                </a:lnTo>
                <a:lnTo>
                  <a:pt x="19310" y="104813"/>
                </a:lnTo>
                <a:lnTo>
                  <a:pt x="20095" y="86747"/>
                </a:lnTo>
                <a:lnTo>
                  <a:pt x="31866" y="42137"/>
                </a:lnTo>
                <a:lnTo>
                  <a:pt x="58332" y="13914"/>
                </a:lnTo>
                <a:lnTo>
                  <a:pt x="70544" y="8595"/>
                </a:lnTo>
                <a:lnTo>
                  <a:pt x="67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23056" y="1535684"/>
            <a:ext cx="737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720" algn="l"/>
              </a:tabLst>
            </a:pPr>
            <a:r>
              <a:rPr sz="1800" dirty="0">
                <a:latin typeface="Cambria Math"/>
                <a:cs typeface="Cambria Math"/>
              </a:rPr>
              <a:t>𝐻 </a:t>
            </a:r>
            <a:r>
              <a:rPr sz="1800" spc="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𝑧	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08616" y="1707005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29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07279" y="1361947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32454" y="1763899"/>
            <a:ext cx="967740" cy="212090"/>
          </a:xfrm>
          <a:custGeom>
            <a:avLst/>
            <a:gdLst/>
            <a:ahLst/>
            <a:cxnLst/>
            <a:rect l="l" t="t" r="r" b="b"/>
            <a:pathLst>
              <a:path w="967739" h="212089">
                <a:moveTo>
                  <a:pt x="899594" y="0"/>
                </a:moveTo>
                <a:lnTo>
                  <a:pt x="896580" y="8595"/>
                </a:lnTo>
                <a:lnTo>
                  <a:pt x="908838" y="13914"/>
                </a:lnTo>
                <a:lnTo>
                  <a:pt x="919379" y="21278"/>
                </a:lnTo>
                <a:lnTo>
                  <a:pt x="940782" y="55409"/>
                </a:lnTo>
                <a:lnTo>
                  <a:pt x="947814" y="104813"/>
                </a:lnTo>
                <a:lnTo>
                  <a:pt x="947030" y="123488"/>
                </a:lnTo>
                <a:lnTo>
                  <a:pt x="935257" y="169217"/>
                </a:lnTo>
                <a:lnTo>
                  <a:pt x="908981" y="197806"/>
                </a:lnTo>
                <a:lnTo>
                  <a:pt x="896915" y="203150"/>
                </a:lnTo>
                <a:lnTo>
                  <a:pt x="899594" y="211745"/>
                </a:lnTo>
                <a:lnTo>
                  <a:pt x="940049" y="187708"/>
                </a:lnTo>
                <a:lnTo>
                  <a:pt x="962772" y="143335"/>
                </a:lnTo>
                <a:lnTo>
                  <a:pt x="967125" y="105928"/>
                </a:lnTo>
                <a:lnTo>
                  <a:pt x="966033" y="86516"/>
                </a:lnTo>
                <a:lnTo>
                  <a:pt x="949656" y="37114"/>
                </a:lnTo>
                <a:lnTo>
                  <a:pt x="914946" y="5542"/>
                </a:lnTo>
                <a:lnTo>
                  <a:pt x="899594" y="0"/>
                </a:lnTo>
                <a:close/>
              </a:path>
              <a:path w="967739" h="212089">
                <a:moveTo>
                  <a:pt x="67529" y="0"/>
                </a:moveTo>
                <a:lnTo>
                  <a:pt x="27147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3" y="206209"/>
                </a:lnTo>
                <a:lnTo>
                  <a:pt x="67529" y="211745"/>
                </a:lnTo>
                <a:lnTo>
                  <a:pt x="70209" y="203150"/>
                </a:lnTo>
                <a:lnTo>
                  <a:pt x="58143" y="197806"/>
                </a:lnTo>
                <a:lnTo>
                  <a:pt x="47731" y="190369"/>
                </a:lnTo>
                <a:lnTo>
                  <a:pt x="26373" y="155690"/>
                </a:lnTo>
                <a:lnTo>
                  <a:pt x="19310" y="104813"/>
                </a:lnTo>
                <a:lnTo>
                  <a:pt x="20095" y="86747"/>
                </a:lnTo>
                <a:lnTo>
                  <a:pt x="31866" y="42137"/>
                </a:lnTo>
                <a:lnTo>
                  <a:pt x="58332" y="13914"/>
                </a:lnTo>
                <a:lnTo>
                  <a:pt x="70544" y="8595"/>
                </a:lnTo>
                <a:lnTo>
                  <a:pt x="67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9754" y="1763899"/>
            <a:ext cx="1095375" cy="212090"/>
          </a:xfrm>
          <a:custGeom>
            <a:avLst/>
            <a:gdLst/>
            <a:ahLst/>
            <a:cxnLst/>
            <a:rect l="l" t="t" r="r" b="b"/>
            <a:pathLst>
              <a:path w="1095375" h="212089">
                <a:moveTo>
                  <a:pt x="1027229" y="0"/>
                </a:moveTo>
                <a:lnTo>
                  <a:pt x="1024215" y="8595"/>
                </a:lnTo>
                <a:lnTo>
                  <a:pt x="1036473" y="13914"/>
                </a:lnTo>
                <a:lnTo>
                  <a:pt x="1047014" y="21278"/>
                </a:lnTo>
                <a:lnTo>
                  <a:pt x="1068417" y="55409"/>
                </a:lnTo>
                <a:lnTo>
                  <a:pt x="1075449" y="104813"/>
                </a:lnTo>
                <a:lnTo>
                  <a:pt x="1074665" y="123488"/>
                </a:lnTo>
                <a:lnTo>
                  <a:pt x="1062892" y="169217"/>
                </a:lnTo>
                <a:lnTo>
                  <a:pt x="1036616" y="197806"/>
                </a:lnTo>
                <a:lnTo>
                  <a:pt x="1024550" y="203150"/>
                </a:lnTo>
                <a:lnTo>
                  <a:pt x="1027229" y="211745"/>
                </a:lnTo>
                <a:lnTo>
                  <a:pt x="1067685" y="187708"/>
                </a:lnTo>
                <a:lnTo>
                  <a:pt x="1090407" y="143335"/>
                </a:lnTo>
                <a:lnTo>
                  <a:pt x="1094760" y="105928"/>
                </a:lnTo>
                <a:lnTo>
                  <a:pt x="1093668" y="86516"/>
                </a:lnTo>
                <a:lnTo>
                  <a:pt x="1077291" y="37114"/>
                </a:lnTo>
                <a:lnTo>
                  <a:pt x="1042581" y="5542"/>
                </a:lnTo>
                <a:lnTo>
                  <a:pt x="1027229" y="0"/>
                </a:lnTo>
                <a:close/>
              </a:path>
              <a:path w="1095375" h="212089">
                <a:moveTo>
                  <a:pt x="67529" y="0"/>
                </a:moveTo>
                <a:lnTo>
                  <a:pt x="27147" y="24099"/>
                </a:lnTo>
                <a:lnTo>
                  <a:pt x="4367" y="68577"/>
                </a:lnTo>
                <a:lnTo>
                  <a:pt x="0" y="105928"/>
                </a:lnTo>
                <a:lnTo>
                  <a:pt x="1088" y="125381"/>
                </a:lnTo>
                <a:lnTo>
                  <a:pt x="17412" y="174743"/>
                </a:lnTo>
                <a:lnTo>
                  <a:pt x="52133" y="206209"/>
                </a:lnTo>
                <a:lnTo>
                  <a:pt x="67529" y="211745"/>
                </a:lnTo>
                <a:lnTo>
                  <a:pt x="70209" y="203150"/>
                </a:lnTo>
                <a:lnTo>
                  <a:pt x="58143" y="197806"/>
                </a:lnTo>
                <a:lnTo>
                  <a:pt x="47731" y="190369"/>
                </a:lnTo>
                <a:lnTo>
                  <a:pt x="26373" y="155690"/>
                </a:lnTo>
                <a:lnTo>
                  <a:pt x="19310" y="104813"/>
                </a:lnTo>
                <a:lnTo>
                  <a:pt x="20095" y="86747"/>
                </a:lnTo>
                <a:lnTo>
                  <a:pt x="31866" y="42137"/>
                </a:lnTo>
                <a:lnTo>
                  <a:pt x="58331" y="13914"/>
                </a:lnTo>
                <a:lnTo>
                  <a:pt x="70543" y="8595"/>
                </a:lnTo>
                <a:lnTo>
                  <a:pt x="67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94531" y="1694179"/>
            <a:ext cx="1962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9810" algn="l"/>
              </a:tabLst>
            </a:pPr>
            <a:r>
              <a:rPr sz="1800" dirty="0">
                <a:latin typeface="Cambria Math"/>
                <a:cs typeface="Cambria Math"/>
              </a:rPr>
              <a:t>𝑧</a:t>
            </a:r>
            <a:r>
              <a:rPr sz="1800" spc="3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0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𝑟𝑒</a:t>
            </a:r>
            <a:r>
              <a:rPr sz="1950" spc="-15" baseline="23504" dirty="0">
                <a:latin typeface="Cambria Math"/>
                <a:cs typeface="Cambria Math"/>
              </a:rPr>
              <a:t>*+	</a:t>
            </a:r>
            <a:r>
              <a:rPr sz="1800" dirty="0">
                <a:latin typeface="Cambria Math"/>
                <a:cs typeface="Cambria Math"/>
              </a:rPr>
              <a:t>𝑧 −</a:t>
            </a:r>
            <a:r>
              <a:rPr sz="1800" spc="-40" dirty="0">
                <a:latin typeface="Cambria Math"/>
                <a:cs typeface="Cambria Math"/>
              </a:rPr>
              <a:t> </a:t>
            </a:r>
            <a:r>
              <a:rPr sz="1800" spc="85" dirty="0">
                <a:latin typeface="Cambria Math"/>
                <a:cs typeface="Cambria Math"/>
              </a:rPr>
              <a:t>𝑟𝑒</a:t>
            </a:r>
            <a:r>
              <a:rPr sz="1950" spc="127" baseline="23504" dirty="0">
                <a:latin typeface="Cambria Math"/>
                <a:cs typeface="Cambria Math"/>
              </a:rPr>
              <a:t>"*+</a:t>
            </a:r>
            <a:endParaRPr sz="1950" baseline="23504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290516" y="2087372"/>
            <a:ext cx="11490325" cy="183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533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dirty="0">
                <a:latin typeface="맑은 고딕"/>
                <a:cs typeface="맑은 고딕"/>
              </a:rPr>
              <a:t>a) </a:t>
            </a:r>
            <a:r>
              <a:rPr sz="1800" spc="-5" dirty="0">
                <a:latin typeface="맑은 고딕"/>
                <a:cs typeface="맑은 고딕"/>
              </a:rPr>
              <a:t>r=0.98, θ=π/4일 </a:t>
            </a:r>
            <a:r>
              <a:rPr sz="1800" dirty="0">
                <a:latin typeface="맑은 고딕"/>
                <a:cs typeface="맑은 고딕"/>
              </a:rPr>
              <a:t>때, 시스템의 극점과 영점, 진폭 응답, 위상 응답과 임펄스 응답을 그려라. 그리고, </a:t>
            </a:r>
            <a:r>
              <a:rPr sz="1800" spc="-5" dirty="0">
                <a:latin typeface="맑은 고딕"/>
                <a:cs typeface="맑은 고딕"/>
              </a:rPr>
              <a:t>r=0.5일  </a:t>
            </a:r>
            <a:r>
              <a:rPr sz="1800" dirty="0">
                <a:latin typeface="맑은 고딕"/>
                <a:cs typeface="맑은 고딕"/>
              </a:rPr>
              <a:t>때 이를 반복하라. </a:t>
            </a:r>
            <a:r>
              <a:rPr sz="1800" spc="-5" dirty="0">
                <a:latin typeface="맑은 고딕"/>
                <a:cs typeface="맑은 고딕"/>
              </a:rPr>
              <a:t>(hint:</a:t>
            </a:r>
            <a:r>
              <a:rPr sz="1800" spc="10" dirty="0"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맑은 고딕"/>
                <a:cs typeface="맑은 고딕"/>
              </a:rPr>
              <a:t>impz()</a:t>
            </a:r>
            <a:r>
              <a:rPr sz="1800" spc="-5" dirty="0">
                <a:latin typeface="맑은 고딕"/>
                <a:cs typeface="맑은 고딕"/>
              </a:rPr>
              <a:t>)</a:t>
            </a:r>
            <a:endParaRPr sz="1800">
              <a:latin typeface="맑은 고딕"/>
              <a:cs typeface="맑은 고딕"/>
            </a:endParaRPr>
          </a:p>
          <a:p>
            <a:pPr marL="354965" marR="33020" indent="-342900">
              <a:lnSpc>
                <a:spcPct val="1522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spc="-5" dirty="0">
                <a:latin typeface="맑은 고딕"/>
                <a:cs typeface="맑은 고딕"/>
              </a:rPr>
              <a:t>b) </a:t>
            </a:r>
            <a:r>
              <a:rPr sz="1800" dirty="0">
                <a:latin typeface="맑은 고딕"/>
                <a:cs typeface="맑은 고딕"/>
              </a:rPr>
              <a:t>a에서 극점과 위상이 같은 켤레 복소 영점 </a:t>
            </a:r>
            <a:r>
              <a:rPr sz="1800" dirty="0">
                <a:latin typeface="Cambria Math"/>
                <a:cs typeface="Cambria Math"/>
              </a:rPr>
              <a:t>𝑧 = </a:t>
            </a:r>
            <a:r>
              <a:rPr sz="1800" spc="10" dirty="0">
                <a:latin typeface="Cambria Math"/>
                <a:cs typeface="Cambria Math"/>
              </a:rPr>
              <a:t>𝑒</a:t>
            </a:r>
            <a:r>
              <a:rPr sz="1950" spc="15" baseline="27777" dirty="0">
                <a:latin typeface="Cambria Math"/>
                <a:cs typeface="Cambria Math"/>
              </a:rPr>
              <a:t>±*+</a:t>
            </a:r>
            <a:r>
              <a:rPr sz="1800" spc="10" dirty="0">
                <a:latin typeface="맑은 고딕"/>
                <a:cs typeface="맑은 고딕"/>
              </a:rPr>
              <a:t>이 </a:t>
            </a:r>
            <a:r>
              <a:rPr sz="1800" dirty="0">
                <a:latin typeface="맑은 고딕"/>
                <a:cs typeface="맑은 고딕"/>
              </a:rPr>
              <a:t>추가될 경우, 시스템의 극점과 영점, 진폭 응답, 위상  응답과 임펄스 응답을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그려라.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67899" y="6547611"/>
            <a:ext cx="1377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98989"/>
                </a:solidFill>
                <a:latin typeface="맑은 고딕"/>
                <a:cs typeface="맑은 고딕"/>
              </a:rPr>
              <a:t>8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1756" y="1798320"/>
            <a:ext cx="1833880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5420">
              <a:lnSpc>
                <a:spcPts val="1310"/>
              </a:lnSpc>
              <a:spcBef>
                <a:spcPts val="100"/>
              </a:spcBef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시스템 </a:t>
            </a: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극 </a:t>
            </a:r>
            <a:r>
              <a:rPr sz="1100" spc="-45" dirty="0">
                <a:solidFill>
                  <a:srgbClr val="028009"/>
                </a:solidFill>
                <a:latin typeface="맑은 고딕"/>
                <a:cs typeface="맑은 고딕"/>
              </a:rPr>
              <a:t>파라미터</a:t>
            </a:r>
            <a:r>
              <a:rPr sz="1100" spc="-28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설정</a:t>
            </a:r>
            <a:endParaRPr sz="1100">
              <a:latin typeface="맑은 고딕"/>
              <a:cs typeface="맑은 고딕"/>
            </a:endParaRPr>
          </a:p>
          <a:p>
            <a:pPr marR="171450" algn="ctr">
              <a:lnSpc>
                <a:spcPts val="131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전달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함수의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분자</a:t>
            </a:r>
            <a:r>
              <a:rPr sz="1100" spc="-24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계수</a:t>
            </a:r>
            <a:endParaRPr sz="1100">
              <a:latin typeface="맑은 고딕"/>
              <a:cs typeface="맑은 고딕"/>
            </a:endParaRPr>
          </a:p>
          <a:p>
            <a:pPr marL="306070">
              <a:lnSpc>
                <a:spcPts val="126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전달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함수의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분모</a:t>
            </a:r>
            <a:r>
              <a:rPr sz="1100" spc="-254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계수</a:t>
            </a:r>
            <a:endParaRPr sz="1100">
              <a:latin typeface="맑은 고딕"/>
              <a:cs typeface="맑은 고딕"/>
            </a:endParaRPr>
          </a:p>
          <a:p>
            <a:pPr marL="296545">
              <a:lnSpc>
                <a:spcPts val="125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주파수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응답</a:t>
            </a:r>
            <a:r>
              <a:rPr sz="1100" spc="-17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계산</a:t>
            </a:r>
            <a:endParaRPr sz="1100">
              <a:latin typeface="맑은 고딕"/>
              <a:cs typeface="맑은 고딕"/>
            </a:endParaRPr>
          </a:p>
          <a:p>
            <a:pPr marR="168275" algn="ctr">
              <a:lnSpc>
                <a:spcPts val="131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임펄스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응답</a:t>
            </a:r>
            <a:r>
              <a:rPr sz="1100" spc="-1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계산</a:t>
            </a:r>
            <a:endParaRPr sz="1100">
              <a:latin typeface="맑은 고딕"/>
              <a:cs typeface="맑은 고딕"/>
            </a:endParaRPr>
          </a:p>
          <a:p>
            <a:pPr marR="165100" algn="ctr">
              <a:lnSpc>
                <a:spcPts val="1310"/>
              </a:lnSpc>
              <a:spcBef>
                <a:spcPts val="1175"/>
              </a:spcBef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시스템 </a:t>
            </a: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극 </a:t>
            </a:r>
            <a:r>
              <a:rPr sz="1100" spc="-45" dirty="0">
                <a:solidFill>
                  <a:srgbClr val="028009"/>
                </a:solidFill>
                <a:latin typeface="맑은 고딕"/>
                <a:cs typeface="맑은 고딕"/>
              </a:rPr>
              <a:t>파라미터</a:t>
            </a:r>
            <a:r>
              <a:rPr sz="1100" spc="-28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설정</a:t>
            </a:r>
            <a:endParaRPr sz="1100">
              <a:latin typeface="맑은 고딕"/>
              <a:cs typeface="맑은 고딕"/>
            </a:endParaRPr>
          </a:p>
          <a:p>
            <a:pPr marR="171450" algn="ctr">
              <a:lnSpc>
                <a:spcPts val="125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전달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함수의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분자</a:t>
            </a:r>
            <a:r>
              <a:rPr sz="1100" spc="-24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계수</a:t>
            </a:r>
            <a:endParaRPr sz="1100">
              <a:latin typeface="맑은 고딕"/>
              <a:cs typeface="맑은 고딕"/>
            </a:endParaRPr>
          </a:p>
          <a:p>
            <a:pPr marL="306070">
              <a:lnSpc>
                <a:spcPts val="125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전달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함수의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분모</a:t>
            </a:r>
            <a:r>
              <a:rPr sz="1100" spc="-254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계수</a:t>
            </a:r>
            <a:endParaRPr sz="1100">
              <a:latin typeface="맑은 고딕"/>
              <a:cs typeface="맑은 고딕"/>
            </a:endParaRPr>
          </a:p>
          <a:p>
            <a:pPr marL="296545">
              <a:lnSpc>
                <a:spcPts val="125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주파수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응답</a:t>
            </a:r>
            <a:r>
              <a:rPr sz="1100" spc="-17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계산</a:t>
            </a:r>
            <a:endParaRPr sz="1100">
              <a:latin typeface="맑은 고딕"/>
              <a:cs typeface="맑은 고딕"/>
            </a:endParaRPr>
          </a:p>
          <a:p>
            <a:pPr marR="168275" algn="ctr">
              <a:lnSpc>
                <a:spcPts val="126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임펄스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응답</a:t>
            </a:r>
            <a:r>
              <a:rPr sz="1100" spc="-1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계산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118" y="1798320"/>
            <a:ext cx="2025014" cy="387857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791845">
              <a:lnSpc>
                <a:spcPts val="1300"/>
              </a:lnSpc>
              <a:spcBef>
                <a:spcPts val="160"/>
              </a:spcBef>
            </a:pPr>
            <a:r>
              <a:rPr sz="1100" spc="-30" dirty="0">
                <a:latin typeface="맑은 고딕"/>
                <a:cs typeface="맑은 고딕"/>
              </a:rPr>
              <a:t>r1=0.98; </a:t>
            </a:r>
            <a:r>
              <a:rPr sz="1100" spc="-25" dirty="0">
                <a:latin typeface="맑은 고딕"/>
                <a:cs typeface="맑은 고딕"/>
              </a:rPr>
              <a:t>theta=pi/4;  b1=[0 </a:t>
            </a:r>
            <a:r>
              <a:rPr sz="1100" dirty="0">
                <a:latin typeface="맑은 고딕"/>
                <a:cs typeface="맑은 고딕"/>
              </a:rPr>
              <a:t>0</a:t>
            </a:r>
            <a:r>
              <a:rPr sz="1100" spc="-80" dirty="0">
                <a:latin typeface="맑은 고딕"/>
                <a:cs typeface="맑은 고딕"/>
              </a:rPr>
              <a:t> </a:t>
            </a:r>
            <a:r>
              <a:rPr sz="1100" spc="-20" dirty="0">
                <a:latin typeface="맑은 고딕"/>
                <a:cs typeface="맑은 고딕"/>
              </a:rPr>
              <a:t>1];</a:t>
            </a:r>
            <a:endParaRPr sz="1100">
              <a:latin typeface="맑은 고딕"/>
              <a:cs typeface="맑은 고딕"/>
            </a:endParaRPr>
          </a:p>
          <a:p>
            <a:pPr marL="12700" marR="243204">
              <a:lnSpc>
                <a:spcPts val="1200"/>
              </a:lnSpc>
              <a:spcBef>
                <a:spcPts val="95"/>
              </a:spcBef>
            </a:pPr>
            <a:r>
              <a:rPr sz="1100" spc="-25" dirty="0">
                <a:latin typeface="맑은 고딕"/>
                <a:cs typeface="맑은 고딕"/>
              </a:rPr>
              <a:t>a1=[1 -2*r1*cos(theta) r1^2];  </a:t>
            </a:r>
            <a:r>
              <a:rPr sz="1100" spc="-30" dirty="0">
                <a:latin typeface="맑은 고딕"/>
                <a:cs typeface="맑은 고딕"/>
              </a:rPr>
              <a:t>[H1,w1]=freqz(b1,a1,1000);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ts val="1275"/>
              </a:lnSpc>
            </a:pPr>
            <a:r>
              <a:rPr sz="1100" spc="-30" dirty="0">
                <a:latin typeface="맑은 고딕"/>
                <a:cs typeface="맑은 고딕"/>
              </a:rPr>
              <a:t>[h1,t1]=impz(b1,a1,300);</a:t>
            </a:r>
            <a:endParaRPr sz="1100">
              <a:latin typeface="맑은 고딕"/>
              <a:cs typeface="맑은 고딕"/>
            </a:endParaRPr>
          </a:p>
          <a:p>
            <a:pPr marL="12700" marR="1330960">
              <a:lnSpc>
                <a:spcPts val="1300"/>
              </a:lnSpc>
              <a:spcBef>
                <a:spcPts val="1235"/>
              </a:spcBef>
            </a:pPr>
            <a:r>
              <a:rPr sz="1100" spc="-25" dirty="0">
                <a:latin typeface="맑은 고딕"/>
                <a:cs typeface="맑은 고딕"/>
              </a:rPr>
              <a:t>r2=0.5;  b2=[0 </a:t>
            </a:r>
            <a:r>
              <a:rPr sz="1100" dirty="0">
                <a:latin typeface="맑은 고딕"/>
                <a:cs typeface="맑은 고딕"/>
              </a:rPr>
              <a:t>0</a:t>
            </a:r>
            <a:r>
              <a:rPr sz="1100" spc="-150" dirty="0">
                <a:latin typeface="맑은 고딕"/>
                <a:cs typeface="맑은 고딕"/>
              </a:rPr>
              <a:t> </a:t>
            </a:r>
            <a:r>
              <a:rPr sz="1100" spc="-20" dirty="0">
                <a:latin typeface="맑은 고딕"/>
                <a:cs typeface="맑은 고딕"/>
              </a:rPr>
              <a:t>1];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ts val="1145"/>
              </a:lnSpc>
            </a:pPr>
            <a:r>
              <a:rPr sz="1100" spc="-25" dirty="0">
                <a:latin typeface="맑은 고딕"/>
                <a:cs typeface="맑은 고딕"/>
              </a:rPr>
              <a:t>a2=[1 -2*r2*cos(theta)</a:t>
            </a:r>
            <a:r>
              <a:rPr sz="1100" spc="-55" dirty="0">
                <a:latin typeface="맑은 고딕"/>
                <a:cs typeface="맑은 고딕"/>
              </a:rPr>
              <a:t> </a:t>
            </a:r>
            <a:r>
              <a:rPr sz="1100" spc="-25" dirty="0">
                <a:latin typeface="맑은 고딕"/>
                <a:cs typeface="맑은 고딕"/>
              </a:rPr>
              <a:t>r2^2];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ts val="1250"/>
              </a:lnSpc>
            </a:pPr>
            <a:r>
              <a:rPr sz="1100" spc="-30" dirty="0">
                <a:latin typeface="맑은 고딕"/>
                <a:cs typeface="맑은 고딕"/>
              </a:rPr>
              <a:t>[H2,w2]=freqz(b2,a2,1000);</a:t>
            </a:r>
            <a:endParaRPr sz="1100">
              <a:latin typeface="맑은 고딕"/>
              <a:cs typeface="맑은 고딕"/>
            </a:endParaRPr>
          </a:p>
          <a:p>
            <a:pPr marL="12700" marR="554355">
              <a:lnSpc>
                <a:spcPts val="1300"/>
              </a:lnSpc>
            </a:pPr>
            <a:r>
              <a:rPr sz="1100" spc="-30" dirty="0">
                <a:latin typeface="맑은 고딕"/>
                <a:cs typeface="맑은 고딕"/>
              </a:rPr>
              <a:t>[h2,t2]=impz(b2,a2,300);  </a:t>
            </a:r>
            <a:r>
              <a:rPr sz="1100" spc="-20" dirty="0">
                <a:latin typeface="맑은 고딕"/>
                <a:cs typeface="맑은 고딕"/>
              </a:rPr>
              <a:t>figure(1)</a:t>
            </a:r>
            <a:endParaRPr sz="1100">
              <a:latin typeface="맑은 고딕"/>
              <a:cs typeface="맑은 고딕"/>
            </a:endParaRPr>
          </a:p>
          <a:p>
            <a:pPr marL="12700" marR="706120">
              <a:lnSpc>
                <a:spcPct val="94500"/>
              </a:lnSpc>
              <a:spcBef>
                <a:spcPts val="1230"/>
              </a:spcBef>
            </a:pPr>
            <a:r>
              <a:rPr sz="1100" spc="-25" dirty="0">
                <a:latin typeface="맑은 고딕"/>
                <a:cs typeface="맑은 고딕"/>
              </a:rPr>
              <a:t>subplot(2,4,1);  </a:t>
            </a:r>
            <a:r>
              <a:rPr sz="1100" spc="-30" dirty="0">
                <a:latin typeface="맑은 고딕"/>
                <a:cs typeface="맑은 고딕"/>
              </a:rPr>
              <a:t>zplane(b1,a1);  </a:t>
            </a:r>
            <a:r>
              <a:rPr sz="1100" spc="-25" dirty="0">
                <a:latin typeface="맑은 고딕"/>
                <a:cs typeface="맑은 고딕"/>
              </a:rPr>
              <a:t>title(</a:t>
            </a:r>
            <a:r>
              <a:rPr sz="1100" spc="-25" dirty="0">
                <a:solidFill>
                  <a:srgbClr val="AA04F9"/>
                </a:solidFill>
                <a:latin typeface="맑은 고딕"/>
                <a:cs typeface="맑은 고딕"/>
              </a:rPr>
              <a:t>'극점, </a:t>
            </a:r>
            <a:r>
              <a:rPr sz="1100" spc="-30" dirty="0">
                <a:solidFill>
                  <a:srgbClr val="AA04F9"/>
                </a:solidFill>
                <a:latin typeface="맑은 고딕"/>
                <a:cs typeface="맑은 고딕"/>
              </a:rPr>
              <a:t>영점</a:t>
            </a:r>
            <a:r>
              <a:rPr sz="1100" spc="-125" dirty="0">
                <a:solidFill>
                  <a:srgbClr val="AA04F9"/>
                </a:solidFill>
                <a:latin typeface="맑은 고딕"/>
                <a:cs typeface="맑은 고딕"/>
              </a:rPr>
              <a:t> </a:t>
            </a:r>
            <a:r>
              <a:rPr sz="1100" spc="-35" dirty="0">
                <a:solidFill>
                  <a:srgbClr val="AA04F9"/>
                </a:solidFill>
                <a:latin typeface="맑은 고딕"/>
                <a:cs typeface="맑은 고딕"/>
              </a:rPr>
              <a:t>그림'</a:t>
            </a:r>
            <a:r>
              <a:rPr sz="1100" spc="-35" dirty="0">
                <a:latin typeface="맑은 고딕"/>
                <a:cs typeface="맑은 고딕"/>
              </a:rPr>
              <a:t>)</a:t>
            </a:r>
            <a:endParaRPr sz="1100">
              <a:latin typeface="맑은 고딕"/>
              <a:cs typeface="맑은 고딕"/>
            </a:endParaRPr>
          </a:p>
          <a:p>
            <a:pPr marL="12700" marR="829944">
              <a:lnSpc>
                <a:spcPct val="95800"/>
              </a:lnSpc>
              <a:spcBef>
                <a:spcPts val="30"/>
              </a:spcBef>
            </a:pPr>
            <a:r>
              <a:rPr sz="1100" spc="-25" dirty="0">
                <a:latin typeface="맑은 고딕"/>
                <a:cs typeface="맑은 고딕"/>
              </a:rPr>
              <a:t>subplot(2,4,2);  </a:t>
            </a:r>
            <a:r>
              <a:rPr sz="1100" spc="-30" dirty="0">
                <a:latin typeface="맑은 고딕"/>
                <a:cs typeface="맑은 고딕"/>
              </a:rPr>
              <a:t>plot(w1/pi,abs(H1));  </a:t>
            </a:r>
            <a:r>
              <a:rPr sz="1100" spc="-25" dirty="0">
                <a:latin typeface="맑은 고딕"/>
                <a:cs typeface="맑은 고딕"/>
              </a:rPr>
              <a:t>xline(theta/pi, </a:t>
            </a:r>
            <a:r>
              <a:rPr sz="1100" spc="-25" dirty="0">
                <a:solidFill>
                  <a:srgbClr val="AA04F9"/>
                </a:solidFill>
                <a:latin typeface="맑은 고딕"/>
                <a:cs typeface="맑은 고딕"/>
              </a:rPr>
              <a:t>'--'</a:t>
            </a:r>
            <a:r>
              <a:rPr sz="1100" spc="-25" dirty="0">
                <a:latin typeface="맑은 고딕"/>
                <a:cs typeface="맑은 고딕"/>
              </a:rPr>
              <a:t>);  </a:t>
            </a:r>
            <a:r>
              <a:rPr sz="1100" spc="-20" dirty="0">
                <a:latin typeface="맑은 고딕"/>
                <a:cs typeface="맑은 고딕"/>
              </a:rPr>
              <a:t>title(</a:t>
            </a:r>
            <a:r>
              <a:rPr sz="1100" spc="-20" dirty="0">
                <a:solidFill>
                  <a:srgbClr val="AA04F9"/>
                </a:solidFill>
                <a:latin typeface="맑은 고딕"/>
                <a:cs typeface="맑은 고딕"/>
              </a:rPr>
              <a:t>'진폭</a:t>
            </a:r>
            <a:r>
              <a:rPr sz="1100" spc="-80" dirty="0">
                <a:solidFill>
                  <a:srgbClr val="AA04F9"/>
                </a:solidFill>
                <a:latin typeface="맑은 고딕"/>
                <a:cs typeface="맑은 고딕"/>
              </a:rPr>
              <a:t> </a:t>
            </a:r>
            <a:r>
              <a:rPr sz="1100" spc="-35" dirty="0">
                <a:solidFill>
                  <a:srgbClr val="AA04F9"/>
                </a:solidFill>
                <a:latin typeface="맑은 고딕"/>
                <a:cs typeface="맑은 고딕"/>
              </a:rPr>
              <a:t>응답'</a:t>
            </a:r>
            <a:r>
              <a:rPr sz="1100" spc="-35" dirty="0">
                <a:latin typeface="맑은 고딕"/>
                <a:cs typeface="맑은 고딕"/>
              </a:rPr>
              <a:t>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ts val="1190"/>
              </a:lnSpc>
            </a:pPr>
            <a:r>
              <a:rPr sz="1100" spc="-30" dirty="0">
                <a:latin typeface="맑은 고딕"/>
                <a:cs typeface="맑은 고딕"/>
              </a:rPr>
              <a:t>xlabel(</a:t>
            </a:r>
            <a:r>
              <a:rPr sz="1100" spc="-30" dirty="0">
                <a:solidFill>
                  <a:srgbClr val="AA04F9"/>
                </a:solidFill>
                <a:latin typeface="맑은 고딕"/>
                <a:cs typeface="맑은 고딕"/>
              </a:rPr>
              <a:t>'\omega/\pi'</a:t>
            </a:r>
            <a:r>
              <a:rPr sz="1100" spc="-30" dirty="0">
                <a:latin typeface="맑은 고딕"/>
                <a:cs typeface="맑은 고딕"/>
              </a:rPr>
              <a:t>); </a:t>
            </a:r>
            <a:r>
              <a:rPr sz="1100" spc="-15" dirty="0">
                <a:latin typeface="맑은 고딕"/>
                <a:cs typeface="맑은 고딕"/>
              </a:rPr>
              <a:t>grid</a:t>
            </a:r>
            <a:r>
              <a:rPr sz="1100" spc="-40" dirty="0">
                <a:latin typeface="맑은 고딕"/>
                <a:cs typeface="맑은 고딕"/>
              </a:rPr>
              <a:t> </a:t>
            </a:r>
            <a:r>
              <a:rPr sz="1100" spc="-20" dirty="0">
                <a:solidFill>
                  <a:srgbClr val="AA04F9"/>
                </a:solidFill>
                <a:latin typeface="맑은 고딕"/>
                <a:cs typeface="맑은 고딕"/>
              </a:rPr>
              <a:t>on</a:t>
            </a:r>
            <a:r>
              <a:rPr sz="1100" spc="-20" dirty="0">
                <a:latin typeface="맑은 고딕"/>
                <a:cs typeface="맑은 고딕"/>
              </a:rPr>
              <a:t>;</a:t>
            </a:r>
            <a:endParaRPr sz="1100">
              <a:latin typeface="맑은 고딕"/>
              <a:cs typeface="맑은 고딕"/>
            </a:endParaRPr>
          </a:p>
          <a:p>
            <a:pPr marL="12700" marR="5080">
              <a:lnSpc>
                <a:spcPct val="95500"/>
              </a:lnSpc>
              <a:spcBef>
                <a:spcPts val="50"/>
              </a:spcBef>
            </a:pPr>
            <a:r>
              <a:rPr sz="1100" spc="-30" dirty="0">
                <a:latin typeface="맑은 고딕"/>
                <a:cs typeface="맑은 고딕"/>
              </a:rPr>
              <a:t>subplot(2,4,3)  </a:t>
            </a:r>
            <a:r>
              <a:rPr sz="1100" spc="-40" dirty="0">
                <a:latin typeface="맑은 고딕"/>
                <a:cs typeface="맑은 고딕"/>
              </a:rPr>
              <a:t>p</a:t>
            </a:r>
            <a:r>
              <a:rPr sz="1100" spc="-10" dirty="0">
                <a:latin typeface="맑은 고딕"/>
                <a:cs typeface="맑은 고딕"/>
              </a:rPr>
              <a:t>l</a:t>
            </a:r>
            <a:r>
              <a:rPr sz="1100" spc="-35" dirty="0">
                <a:latin typeface="맑은 고딕"/>
                <a:cs typeface="맑은 고딕"/>
              </a:rPr>
              <a:t>o</a:t>
            </a:r>
            <a:r>
              <a:rPr sz="1100" spc="-20" dirty="0">
                <a:latin typeface="맑은 고딕"/>
                <a:cs typeface="맑은 고딕"/>
              </a:rPr>
              <a:t>t</a:t>
            </a:r>
            <a:r>
              <a:rPr sz="1100" spc="-15" dirty="0">
                <a:latin typeface="맑은 고딕"/>
                <a:cs typeface="맑은 고딕"/>
              </a:rPr>
              <a:t>(</a:t>
            </a:r>
            <a:r>
              <a:rPr sz="1100" spc="-40" dirty="0">
                <a:latin typeface="맑은 고딕"/>
                <a:cs typeface="맑은 고딕"/>
              </a:rPr>
              <a:t>w</a:t>
            </a:r>
            <a:r>
              <a:rPr sz="1100" spc="-35" dirty="0">
                <a:latin typeface="맑은 고딕"/>
                <a:cs typeface="맑은 고딕"/>
              </a:rPr>
              <a:t>1</a:t>
            </a:r>
            <a:r>
              <a:rPr sz="1100" spc="-25" dirty="0">
                <a:latin typeface="맑은 고딕"/>
                <a:cs typeface="맑은 고딕"/>
              </a:rPr>
              <a:t>/</a:t>
            </a:r>
            <a:r>
              <a:rPr sz="1100" spc="-40" dirty="0">
                <a:latin typeface="맑은 고딕"/>
                <a:cs typeface="맑은 고딕"/>
              </a:rPr>
              <a:t>p</a:t>
            </a:r>
            <a:r>
              <a:rPr sz="1100" spc="-10" dirty="0">
                <a:latin typeface="맑은 고딕"/>
                <a:cs typeface="맑은 고딕"/>
              </a:rPr>
              <a:t>i</a:t>
            </a:r>
            <a:r>
              <a:rPr sz="1100" spc="-20" dirty="0">
                <a:latin typeface="맑은 고딕"/>
                <a:cs typeface="맑은 고딕"/>
              </a:rPr>
              <a:t>,</a:t>
            </a:r>
            <a:r>
              <a:rPr sz="1100" spc="-25" dirty="0">
                <a:latin typeface="맑은 고딕"/>
                <a:cs typeface="맑은 고딕"/>
              </a:rPr>
              <a:t>un</a:t>
            </a:r>
            <a:r>
              <a:rPr sz="1100" spc="-40" dirty="0">
                <a:latin typeface="맑은 고딕"/>
                <a:cs typeface="맑은 고딕"/>
              </a:rPr>
              <a:t>w</a:t>
            </a:r>
            <a:r>
              <a:rPr sz="1100" spc="-15" dirty="0">
                <a:latin typeface="맑은 고딕"/>
                <a:cs typeface="맑은 고딕"/>
              </a:rPr>
              <a:t>r</a:t>
            </a:r>
            <a:r>
              <a:rPr sz="1100" spc="-25" dirty="0">
                <a:latin typeface="맑은 고딕"/>
                <a:cs typeface="맑은 고딕"/>
              </a:rPr>
              <a:t>a</a:t>
            </a:r>
            <a:r>
              <a:rPr sz="1100" spc="-40" dirty="0">
                <a:latin typeface="맑은 고딕"/>
                <a:cs typeface="맑은 고딕"/>
              </a:rPr>
              <a:t>p</a:t>
            </a:r>
            <a:r>
              <a:rPr sz="1100" spc="-15" dirty="0">
                <a:latin typeface="맑은 고딕"/>
                <a:cs typeface="맑은 고딕"/>
              </a:rPr>
              <a:t>(</a:t>
            </a:r>
            <a:r>
              <a:rPr sz="1100" spc="-25" dirty="0">
                <a:latin typeface="맑은 고딕"/>
                <a:cs typeface="맑은 고딕"/>
              </a:rPr>
              <a:t>ang</a:t>
            </a:r>
            <a:r>
              <a:rPr sz="1100" spc="-10" dirty="0">
                <a:latin typeface="맑은 고딕"/>
                <a:cs typeface="맑은 고딕"/>
              </a:rPr>
              <a:t>l</a:t>
            </a:r>
            <a:r>
              <a:rPr sz="1100" spc="-30" dirty="0">
                <a:latin typeface="맑은 고딕"/>
                <a:cs typeface="맑은 고딕"/>
              </a:rPr>
              <a:t>e</a:t>
            </a:r>
            <a:r>
              <a:rPr sz="1100" spc="-15" dirty="0">
                <a:latin typeface="맑은 고딕"/>
                <a:cs typeface="맑은 고딕"/>
              </a:rPr>
              <a:t>(</a:t>
            </a:r>
            <a:r>
              <a:rPr sz="1100" spc="-35" dirty="0">
                <a:latin typeface="맑은 고딕"/>
                <a:cs typeface="맑은 고딕"/>
              </a:rPr>
              <a:t>H1</a:t>
            </a:r>
            <a:r>
              <a:rPr sz="1100" spc="-15" dirty="0">
                <a:latin typeface="맑은 고딕"/>
                <a:cs typeface="맑은 고딕"/>
              </a:rPr>
              <a:t>))</a:t>
            </a:r>
            <a:r>
              <a:rPr sz="1100" spc="-25" dirty="0">
                <a:latin typeface="맑은 고딕"/>
                <a:cs typeface="맑은 고딕"/>
              </a:rPr>
              <a:t>/</a:t>
            </a:r>
            <a:r>
              <a:rPr sz="1100" spc="-40" dirty="0">
                <a:latin typeface="맑은 고딕"/>
                <a:cs typeface="맑은 고딕"/>
              </a:rPr>
              <a:t>p</a:t>
            </a:r>
            <a:r>
              <a:rPr sz="1100" spc="-10" dirty="0">
                <a:latin typeface="맑은 고딕"/>
                <a:cs typeface="맑은 고딕"/>
              </a:rPr>
              <a:t>i</a:t>
            </a:r>
            <a:r>
              <a:rPr sz="1100" spc="-15" dirty="0">
                <a:latin typeface="맑은 고딕"/>
                <a:cs typeface="맑은 고딕"/>
              </a:rPr>
              <a:t>);  </a:t>
            </a:r>
            <a:r>
              <a:rPr sz="1100" spc="-25" dirty="0">
                <a:latin typeface="맑은 고딕"/>
                <a:cs typeface="맑은 고딕"/>
              </a:rPr>
              <a:t>xline(theta/pi,</a:t>
            </a:r>
            <a:r>
              <a:rPr sz="1100" spc="-35" dirty="0">
                <a:latin typeface="맑은 고딕"/>
                <a:cs typeface="맑은 고딕"/>
              </a:rPr>
              <a:t> </a:t>
            </a:r>
            <a:r>
              <a:rPr sz="1100" spc="-25" dirty="0">
                <a:solidFill>
                  <a:srgbClr val="AA04F9"/>
                </a:solidFill>
                <a:latin typeface="맑은 고딕"/>
                <a:cs typeface="맑은 고딕"/>
              </a:rPr>
              <a:t>'--'</a:t>
            </a:r>
            <a:r>
              <a:rPr sz="1100" spc="-25" dirty="0">
                <a:latin typeface="맑은 고딕"/>
                <a:cs typeface="맑은 고딕"/>
              </a:rPr>
              <a:t>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9531" y="4529328"/>
            <a:ext cx="1978025" cy="1147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3405" algn="ctr">
              <a:lnSpc>
                <a:spcPts val="1260"/>
              </a:lnSpc>
              <a:spcBef>
                <a:spcPts val="100"/>
              </a:spcBef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진폭 응답</a:t>
            </a:r>
            <a:r>
              <a:rPr sz="1100" spc="-20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그림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ts val="125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x축에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수직인</a:t>
            </a:r>
            <a:r>
              <a:rPr sz="1100" spc="-17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점선</a:t>
            </a:r>
            <a:endParaRPr sz="1100">
              <a:latin typeface="맑은 고딕"/>
              <a:cs typeface="맑은 고딕"/>
            </a:endParaRPr>
          </a:p>
          <a:p>
            <a:pPr marL="28575">
              <a:lnSpc>
                <a:spcPts val="125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그림</a:t>
            </a:r>
            <a:r>
              <a:rPr sz="1100" spc="-13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제목</a:t>
            </a:r>
            <a:endParaRPr sz="1100">
              <a:latin typeface="맑은 고딕"/>
              <a:cs typeface="맑은 고딕"/>
            </a:endParaRPr>
          </a:p>
          <a:p>
            <a:pPr marL="353695">
              <a:lnSpc>
                <a:spcPts val="126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</a:t>
            </a:r>
            <a:r>
              <a:rPr sz="1100" spc="-7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15" dirty="0">
                <a:solidFill>
                  <a:srgbClr val="028009"/>
                </a:solidFill>
                <a:latin typeface="맑은 고딕"/>
                <a:cs typeface="맑은 고딕"/>
              </a:rPr>
              <a:t>x축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라벨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및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그리드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표시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377825">
              <a:lnSpc>
                <a:spcPts val="126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위상 응답</a:t>
            </a:r>
            <a:r>
              <a:rPr sz="1100" spc="-1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그림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ts val="126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x축에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수직인</a:t>
            </a:r>
            <a:r>
              <a:rPr sz="1100" spc="-17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점선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1118" y="5647944"/>
            <a:ext cx="4789805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60"/>
              </a:lnSpc>
              <a:spcBef>
                <a:spcPts val="100"/>
              </a:spcBef>
              <a:tabLst>
                <a:tab pos="2566670" algn="l"/>
              </a:tabLst>
            </a:pPr>
            <a:r>
              <a:rPr sz="1100" spc="-20" dirty="0">
                <a:latin typeface="맑은 고딕"/>
                <a:cs typeface="맑은 고딕"/>
              </a:rPr>
              <a:t>title(</a:t>
            </a:r>
            <a:r>
              <a:rPr sz="1100" spc="-20" dirty="0">
                <a:solidFill>
                  <a:srgbClr val="AA04F9"/>
                </a:solidFill>
                <a:latin typeface="맑은 고딕"/>
                <a:cs typeface="맑은 고딕"/>
              </a:rPr>
              <a:t>'위상</a:t>
            </a:r>
            <a:r>
              <a:rPr sz="1100" spc="-65" dirty="0">
                <a:solidFill>
                  <a:srgbClr val="AA04F9"/>
                </a:solidFill>
                <a:latin typeface="맑은 고딕"/>
                <a:cs typeface="맑은 고딕"/>
              </a:rPr>
              <a:t> </a:t>
            </a:r>
            <a:r>
              <a:rPr sz="1100" spc="-30" dirty="0">
                <a:solidFill>
                  <a:srgbClr val="AA04F9"/>
                </a:solidFill>
                <a:latin typeface="맑은 고딕"/>
                <a:cs typeface="맑은 고딕"/>
              </a:rPr>
              <a:t>응답'</a:t>
            </a:r>
            <a:r>
              <a:rPr sz="1100" spc="-30" dirty="0">
                <a:latin typeface="맑은 고딕"/>
                <a:cs typeface="맑은 고딕"/>
              </a:rPr>
              <a:t>);	</a:t>
            </a: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그림</a:t>
            </a:r>
            <a:r>
              <a:rPr sz="1100" spc="-13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제목</a:t>
            </a:r>
            <a:endParaRPr sz="1100">
              <a:latin typeface="맑은 고딕"/>
              <a:cs typeface="맑은 고딕"/>
            </a:endParaRPr>
          </a:p>
          <a:p>
            <a:pPr marL="12700" marR="5080">
              <a:lnSpc>
                <a:spcPts val="1300"/>
              </a:lnSpc>
              <a:tabLst>
                <a:tab pos="3023870" algn="l"/>
              </a:tabLst>
            </a:pPr>
            <a:r>
              <a:rPr sz="1100" spc="-30" dirty="0">
                <a:latin typeface="맑은 고딕"/>
                <a:cs typeface="맑은 고딕"/>
              </a:rPr>
              <a:t>xlabel(</a:t>
            </a:r>
            <a:r>
              <a:rPr sz="1100" spc="-30" dirty="0">
                <a:solidFill>
                  <a:srgbClr val="AA04F9"/>
                </a:solidFill>
                <a:latin typeface="맑은 고딕"/>
                <a:cs typeface="맑은 고딕"/>
              </a:rPr>
              <a:t>'\omega/\pi'</a:t>
            </a:r>
            <a:r>
              <a:rPr sz="1100" spc="-30" dirty="0">
                <a:latin typeface="맑은 고딕"/>
                <a:cs typeface="맑은 고딕"/>
              </a:rPr>
              <a:t>); </a:t>
            </a:r>
            <a:r>
              <a:rPr sz="1100" spc="-25" dirty="0">
                <a:latin typeface="맑은 고딕"/>
                <a:cs typeface="맑은 고딕"/>
              </a:rPr>
              <a:t>ylabel(</a:t>
            </a:r>
            <a:r>
              <a:rPr sz="1100" spc="-25" dirty="0">
                <a:solidFill>
                  <a:srgbClr val="AA04F9"/>
                </a:solidFill>
                <a:latin typeface="맑은 고딕"/>
                <a:cs typeface="맑은 고딕"/>
              </a:rPr>
              <a:t>'rad/\pi'</a:t>
            </a:r>
            <a:r>
              <a:rPr sz="1100" spc="-25" dirty="0">
                <a:latin typeface="맑은 고딕"/>
                <a:cs typeface="맑은 고딕"/>
              </a:rPr>
              <a:t>);</a:t>
            </a:r>
            <a:r>
              <a:rPr sz="1100" spc="15" dirty="0">
                <a:latin typeface="맑은 고딕"/>
                <a:cs typeface="맑은 고딕"/>
              </a:rPr>
              <a:t> </a:t>
            </a:r>
            <a:r>
              <a:rPr sz="1100" spc="-15" dirty="0">
                <a:latin typeface="맑은 고딕"/>
                <a:cs typeface="맑은 고딕"/>
              </a:rPr>
              <a:t>grid </a:t>
            </a:r>
            <a:r>
              <a:rPr sz="1100" spc="-20" dirty="0">
                <a:solidFill>
                  <a:srgbClr val="AA04F9"/>
                </a:solidFill>
                <a:latin typeface="맑은 고딕"/>
                <a:cs typeface="맑은 고딕"/>
              </a:rPr>
              <a:t>on</a:t>
            </a:r>
            <a:r>
              <a:rPr sz="1100" spc="-20" dirty="0">
                <a:latin typeface="맑은 고딕"/>
                <a:cs typeface="맑은 고딕"/>
              </a:rPr>
              <a:t>;	</a:t>
            </a: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</a:t>
            </a:r>
            <a:r>
              <a:rPr sz="1100" spc="-7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15" dirty="0">
                <a:solidFill>
                  <a:srgbClr val="028009"/>
                </a:solidFill>
                <a:latin typeface="맑은 고딕"/>
                <a:cs typeface="맑은 고딕"/>
              </a:rPr>
              <a:t>x,</a:t>
            </a:r>
            <a:r>
              <a:rPr sz="1100" spc="-4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15" dirty="0">
                <a:solidFill>
                  <a:srgbClr val="028009"/>
                </a:solidFill>
                <a:latin typeface="맑은 고딕"/>
                <a:cs typeface="맑은 고딕"/>
              </a:rPr>
              <a:t>y축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라벨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및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그리드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표시  </a:t>
            </a:r>
            <a:r>
              <a:rPr sz="1100" spc="-25" dirty="0">
                <a:latin typeface="맑은 고딕"/>
                <a:cs typeface="맑은 고딕"/>
              </a:rPr>
              <a:t>subplot(2,4,4);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118" y="6129528"/>
            <a:ext cx="1149985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60"/>
              </a:lnSpc>
              <a:spcBef>
                <a:spcPts val="100"/>
              </a:spcBef>
            </a:pPr>
            <a:r>
              <a:rPr sz="1100" spc="-25" dirty="0">
                <a:latin typeface="맑은 고딕"/>
                <a:cs typeface="맑은 고딕"/>
              </a:rPr>
              <a:t>plot(t1,h1);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ts val="1250"/>
              </a:lnSpc>
            </a:pPr>
            <a:r>
              <a:rPr sz="1100" spc="-25" dirty="0">
                <a:latin typeface="맑은 고딕"/>
                <a:cs typeface="맑은 고딕"/>
              </a:rPr>
              <a:t>title(</a:t>
            </a:r>
            <a:r>
              <a:rPr sz="1100" spc="-25" dirty="0">
                <a:solidFill>
                  <a:srgbClr val="AA04F9"/>
                </a:solidFill>
                <a:latin typeface="맑은 고딕"/>
                <a:cs typeface="맑은 고딕"/>
              </a:rPr>
              <a:t>'임펄스</a:t>
            </a:r>
            <a:r>
              <a:rPr sz="1100" spc="-130" dirty="0">
                <a:solidFill>
                  <a:srgbClr val="AA04F9"/>
                </a:solidFill>
                <a:latin typeface="맑은 고딕"/>
                <a:cs typeface="맑은 고딕"/>
              </a:rPr>
              <a:t> </a:t>
            </a:r>
            <a:r>
              <a:rPr sz="1100" spc="-35" dirty="0">
                <a:solidFill>
                  <a:srgbClr val="AA04F9"/>
                </a:solidFill>
                <a:latin typeface="맑은 고딕"/>
                <a:cs typeface="맑은 고딕"/>
              </a:rPr>
              <a:t>응답'</a:t>
            </a:r>
            <a:r>
              <a:rPr sz="1100" spc="-35" dirty="0">
                <a:latin typeface="맑은 고딕"/>
                <a:cs typeface="맑은 고딕"/>
              </a:rPr>
              <a:t>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ts val="1310"/>
              </a:lnSpc>
            </a:pPr>
            <a:r>
              <a:rPr sz="1100" spc="-20" dirty="0">
                <a:latin typeface="맑은 고딕"/>
                <a:cs typeface="맑은 고딕"/>
              </a:rPr>
              <a:t>xlabel(</a:t>
            </a:r>
            <a:r>
              <a:rPr sz="1100" spc="-20" dirty="0">
                <a:solidFill>
                  <a:srgbClr val="AA04F9"/>
                </a:solidFill>
                <a:latin typeface="맑은 고딕"/>
                <a:cs typeface="맑은 고딕"/>
              </a:rPr>
              <a:t>'n'</a:t>
            </a:r>
            <a:r>
              <a:rPr sz="1100" spc="-20" dirty="0">
                <a:latin typeface="맑은 고딕"/>
                <a:cs typeface="맑은 고딕"/>
              </a:rPr>
              <a:t>); </a:t>
            </a:r>
            <a:r>
              <a:rPr sz="1100" spc="-15" dirty="0">
                <a:latin typeface="맑은 고딕"/>
                <a:cs typeface="맑은 고딕"/>
              </a:rPr>
              <a:t>grid</a:t>
            </a:r>
            <a:r>
              <a:rPr sz="1100" spc="-135" dirty="0">
                <a:latin typeface="맑은 고딕"/>
                <a:cs typeface="맑은 고딕"/>
              </a:rPr>
              <a:t> </a:t>
            </a:r>
            <a:r>
              <a:rPr sz="1100" spc="-20" dirty="0">
                <a:solidFill>
                  <a:srgbClr val="AA04F9"/>
                </a:solidFill>
                <a:latin typeface="맑은 고딕"/>
                <a:cs typeface="맑은 고딕"/>
              </a:rPr>
              <a:t>on</a:t>
            </a:r>
            <a:r>
              <a:rPr sz="1100" spc="-20" dirty="0">
                <a:latin typeface="맑은 고딕"/>
                <a:cs typeface="맑은 고딕"/>
              </a:rPr>
              <a:t>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53818" y="6129528"/>
            <a:ext cx="168275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60"/>
              </a:lnSpc>
              <a:spcBef>
                <a:spcPts val="100"/>
              </a:spcBef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임펄스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응답</a:t>
            </a:r>
            <a:r>
              <a:rPr sz="1100" spc="-17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그림</a:t>
            </a:r>
            <a:endParaRPr sz="1100">
              <a:latin typeface="맑은 고딕"/>
              <a:cs typeface="맑은 고딕"/>
            </a:endParaRPr>
          </a:p>
          <a:p>
            <a:pPr marL="52069">
              <a:lnSpc>
                <a:spcPts val="125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그림</a:t>
            </a:r>
            <a:r>
              <a:rPr sz="1100" spc="-13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제목</a:t>
            </a:r>
            <a:endParaRPr sz="1100">
              <a:latin typeface="맑은 고딕"/>
              <a:cs typeface="맑은 고딕"/>
            </a:endParaRPr>
          </a:p>
          <a:p>
            <a:pPr marL="58419">
              <a:lnSpc>
                <a:spcPts val="1310"/>
              </a:lnSpc>
            </a:pP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%</a:t>
            </a:r>
            <a:r>
              <a:rPr sz="1100" spc="-7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15" dirty="0">
                <a:solidFill>
                  <a:srgbClr val="028009"/>
                </a:solidFill>
                <a:latin typeface="맑은 고딕"/>
                <a:cs typeface="맑은 고딕"/>
              </a:rPr>
              <a:t>x축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30" dirty="0">
                <a:solidFill>
                  <a:srgbClr val="028009"/>
                </a:solidFill>
                <a:latin typeface="맑은 고딕"/>
                <a:cs typeface="맑은 고딕"/>
              </a:rPr>
              <a:t>라벨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dirty="0">
                <a:solidFill>
                  <a:srgbClr val="028009"/>
                </a:solidFill>
                <a:latin typeface="맑은 고딕"/>
                <a:cs typeface="맑은 고딕"/>
              </a:rPr>
              <a:t>및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40" dirty="0">
                <a:solidFill>
                  <a:srgbClr val="028009"/>
                </a:solidFill>
                <a:latin typeface="맑은 고딕"/>
                <a:cs typeface="맑은 고딕"/>
              </a:rPr>
              <a:t>그리드</a:t>
            </a:r>
            <a:r>
              <a:rPr sz="11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100" spc="-55" dirty="0">
                <a:solidFill>
                  <a:srgbClr val="028009"/>
                </a:solidFill>
                <a:latin typeface="맑은 고딕"/>
                <a:cs typeface="맑은 고딕"/>
              </a:rPr>
              <a:t>표시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49109" y="1813052"/>
            <a:ext cx="231140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026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subplot(2,4,5)  zplane(b2,a2);  title(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'극점, </a:t>
            </a:r>
            <a:r>
              <a:rPr sz="1200" dirty="0">
                <a:solidFill>
                  <a:srgbClr val="AA04F9"/>
                </a:solidFill>
                <a:latin typeface="맑은 고딕"/>
                <a:cs typeface="맑은 고딕"/>
              </a:rPr>
              <a:t>영점</a:t>
            </a:r>
            <a:r>
              <a:rPr sz="1200" spc="-60" dirty="0">
                <a:solidFill>
                  <a:srgbClr val="AA04F9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그림'</a:t>
            </a:r>
            <a:r>
              <a:rPr sz="1200" spc="-5" dirty="0">
                <a:latin typeface="맑은 고딕"/>
                <a:cs typeface="맑은 고딕"/>
              </a:rPr>
              <a:t>)</a:t>
            </a:r>
            <a:endParaRPr sz="1200">
              <a:latin typeface="맑은 고딕"/>
              <a:cs typeface="맑은 고딕"/>
            </a:endParaRPr>
          </a:p>
          <a:p>
            <a:pPr marL="12700" marR="944880">
              <a:lnSpc>
                <a:spcPts val="1390"/>
              </a:lnSpc>
              <a:spcBef>
                <a:spcPts val="65"/>
              </a:spcBef>
            </a:pPr>
            <a:r>
              <a:rPr sz="1200" spc="-5" dirty="0">
                <a:latin typeface="맑은 고딕"/>
                <a:cs typeface="맑은 고딕"/>
              </a:rPr>
              <a:t>subplot(2,4,6);  plot(w2/pi,abs(H2));</a:t>
            </a:r>
            <a:endParaRPr sz="1200">
              <a:latin typeface="맑은 고딕"/>
              <a:cs typeface="맑은 고딕"/>
            </a:endParaRPr>
          </a:p>
          <a:p>
            <a:pPr marL="12700" marR="1022350">
              <a:lnSpc>
                <a:spcPts val="1390"/>
              </a:lnSpc>
              <a:spcBef>
                <a:spcPts val="120"/>
              </a:spcBef>
            </a:pPr>
            <a:r>
              <a:rPr sz="1200" spc="-5" dirty="0">
                <a:latin typeface="맑은 고딕"/>
                <a:cs typeface="맑은 고딕"/>
              </a:rPr>
              <a:t>xline(theta/pi, 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'--'</a:t>
            </a:r>
            <a:r>
              <a:rPr sz="1200" spc="-5" dirty="0">
                <a:latin typeface="맑은 고딕"/>
                <a:cs typeface="맑은 고딕"/>
              </a:rPr>
              <a:t>);  title(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'진폭</a:t>
            </a:r>
            <a:r>
              <a:rPr sz="1200" spc="-20" dirty="0">
                <a:solidFill>
                  <a:srgbClr val="AA04F9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응답'</a:t>
            </a:r>
            <a:r>
              <a:rPr sz="1200" spc="-5" dirty="0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1200" spc="-5" dirty="0">
                <a:latin typeface="맑은 고딕"/>
                <a:cs typeface="맑은 고딕"/>
              </a:rPr>
              <a:t>xlabel(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'\omega/\pi'</a:t>
            </a:r>
            <a:r>
              <a:rPr sz="1200" spc="-5" dirty="0">
                <a:latin typeface="맑은 고딕"/>
                <a:cs typeface="맑은 고딕"/>
              </a:rPr>
              <a:t>); </a:t>
            </a:r>
            <a:r>
              <a:rPr sz="1200" dirty="0">
                <a:latin typeface="맑은 고딕"/>
                <a:cs typeface="맑은 고딕"/>
              </a:rPr>
              <a:t>grid </a:t>
            </a:r>
            <a:r>
              <a:rPr sz="1200" dirty="0">
                <a:solidFill>
                  <a:srgbClr val="AA04F9"/>
                </a:solidFill>
                <a:latin typeface="맑은 고딕"/>
                <a:cs typeface="맑은 고딕"/>
              </a:rPr>
              <a:t>on</a:t>
            </a:r>
            <a:r>
              <a:rPr sz="1200" dirty="0">
                <a:latin typeface="맑은 고딕"/>
                <a:cs typeface="맑은 고딕"/>
              </a:rPr>
              <a:t>;  </a:t>
            </a:r>
            <a:r>
              <a:rPr sz="1200" spc="-5" dirty="0">
                <a:latin typeface="맑은 고딕"/>
                <a:cs typeface="맑은 고딕"/>
              </a:rPr>
              <a:t>subplot(2,4,7)  plot(w2/pi,unwrap(angle(H2))/pi);  xline(theta/pi, 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'--'</a:t>
            </a:r>
            <a:r>
              <a:rPr sz="1200" spc="-5" dirty="0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36771" y="2535428"/>
            <a:ext cx="2259330" cy="1315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% 진폭 응답</a:t>
            </a:r>
            <a:r>
              <a:rPr sz="1200" spc="-2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그림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ts val="1415"/>
              </a:lnSpc>
              <a:spcBef>
                <a:spcPts val="70"/>
              </a:spcBef>
            </a:pP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% x축에 수직인</a:t>
            </a:r>
            <a:r>
              <a:rPr sz="1200" spc="-2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점선</a:t>
            </a:r>
            <a:endParaRPr sz="1200">
              <a:latin typeface="맑은 고딕"/>
              <a:cs typeface="맑은 고딕"/>
            </a:endParaRPr>
          </a:p>
          <a:p>
            <a:pPr marL="80645">
              <a:lnSpc>
                <a:spcPts val="1415"/>
              </a:lnSpc>
            </a:pP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% 그림</a:t>
            </a:r>
            <a:r>
              <a:rPr sz="1200" spc="-1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제목</a:t>
            </a:r>
            <a:endParaRPr sz="1200">
              <a:latin typeface="맑은 고딕"/>
              <a:cs typeface="맑은 고딕"/>
            </a:endParaRPr>
          </a:p>
          <a:p>
            <a:pPr marL="406400">
              <a:lnSpc>
                <a:spcPct val="100000"/>
              </a:lnSpc>
              <a:spcBef>
                <a:spcPts val="50"/>
              </a:spcBef>
            </a:pP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% x축 라벨 및 그리드</a:t>
            </a:r>
            <a:r>
              <a:rPr sz="1200" spc="-9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표시</a:t>
            </a:r>
            <a:endParaRPr sz="1200">
              <a:latin typeface="맑은 고딕"/>
              <a:cs typeface="맑은 고딕"/>
            </a:endParaRPr>
          </a:p>
          <a:p>
            <a:pPr marL="436245">
              <a:lnSpc>
                <a:spcPct val="100000"/>
              </a:lnSpc>
              <a:spcBef>
                <a:spcPts val="1365"/>
              </a:spcBef>
            </a:pP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% 위상 응답</a:t>
            </a:r>
            <a:r>
              <a:rPr sz="1200" spc="-3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그림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% x축에 수직인</a:t>
            </a:r>
            <a:r>
              <a:rPr sz="1200" spc="-2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점선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9109" y="3818635"/>
            <a:ext cx="3771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14015" algn="l"/>
              </a:tabLst>
            </a:pPr>
            <a:r>
              <a:rPr sz="1200" spc="-5" dirty="0">
                <a:latin typeface="맑은 고딕"/>
                <a:cs typeface="맑은 고딕"/>
              </a:rPr>
              <a:t>title(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'위상</a:t>
            </a:r>
            <a:r>
              <a:rPr sz="1200" spc="0" dirty="0">
                <a:solidFill>
                  <a:srgbClr val="AA04F9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응답'</a:t>
            </a:r>
            <a:r>
              <a:rPr sz="1200" spc="-5" dirty="0">
                <a:latin typeface="맑은 고딕"/>
                <a:cs typeface="맑은 고딕"/>
              </a:rPr>
              <a:t>);	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% 그림</a:t>
            </a:r>
            <a:r>
              <a:rPr sz="1200" spc="-9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제목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49109" y="4007611"/>
            <a:ext cx="5463540" cy="3886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  <a:tabLst>
                <a:tab pos="3448685" algn="l"/>
              </a:tabLst>
            </a:pPr>
            <a:r>
              <a:rPr sz="1200" spc="-5" dirty="0">
                <a:latin typeface="맑은 고딕"/>
                <a:cs typeface="맑은 고딕"/>
              </a:rPr>
              <a:t>xlabel(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'\omega/\pi'</a:t>
            </a:r>
            <a:r>
              <a:rPr sz="1200" spc="-5" dirty="0">
                <a:latin typeface="맑은 고딕"/>
                <a:cs typeface="맑은 고딕"/>
              </a:rPr>
              <a:t>); ylabel(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'rad/\pi'</a:t>
            </a:r>
            <a:r>
              <a:rPr sz="1200" spc="-5" dirty="0">
                <a:latin typeface="맑은 고딕"/>
                <a:cs typeface="맑은 고딕"/>
              </a:rPr>
              <a:t>);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grid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AA04F9"/>
                </a:solidFill>
                <a:latin typeface="맑은 고딕"/>
                <a:cs typeface="맑은 고딕"/>
              </a:rPr>
              <a:t>on</a:t>
            </a:r>
            <a:r>
              <a:rPr sz="1200" dirty="0">
                <a:latin typeface="맑은 고딕"/>
                <a:cs typeface="맑은 고딕"/>
              </a:rPr>
              <a:t>;	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% x, </a:t>
            </a:r>
            <a:r>
              <a:rPr sz="1200" spc="-5" dirty="0">
                <a:solidFill>
                  <a:srgbClr val="028009"/>
                </a:solidFill>
                <a:latin typeface="맑은 고딕"/>
                <a:cs typeface="맑은 고딕"/>
              </a:rPr>
              <a:t>y축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라벨 및 그리드</a:t>
            </a:r>
            <a:r>
              <a:rPr sz="1200" spc="-9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표시  </a:t>
            </a:r>
            <a:r>
              <a:rPr sz="1200" spc="-5" dirty="0">
                <a:latin typeface="맑은 고딕"/>
                <a:cs typeface="맑은 고딕"/>
              </a:rPr>
              <a:t>subplot(2,4,8);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9109" y="4364228"/>
            <a:ext cx="129984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plot(t2,h2);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ts val="1415"/>
              </a:lnSpc>
              <a:spcBef>
                <a:spcPts val="70"/>
              </a:spcBef>
            </a:pPr>
            <a:r>
              <a:rPr sz="1200" spc="-5" dirty="0">
                <a:latin typeface="맑은 고딕"/>
                <a:cs typeface="맑은 고딕"/>
              </a:rPr>
              <a:t>title(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'임펄스</a:t>
            </a:r>
            <a:r>
              <a:rPr sz="1200" spc="-70" dirty="0">
                <a:solidFill>
                  <a:srgbClr val="AA04F9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AA04F9"/>
                </a:solidFill>
                <a:latin typeface="맑은 고딕"/>
                <a:cs typeface="맑은 고딕"/>
              </a:rPr>
              <a:t>응답'</a:t>
            </a:r>
            <a:r>
              <a:rPr sz="1200" spc="-5" dirty="0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ts val="1415"/>
              </a:lnSpc>
            </a:pPr>
            <a:r>
              <a:rPr sz="1200" spc="-10" dirty="0">
                <a:latin typeface="맑은 고딕"/>
                <a:cs typeface="맑은 고딕"/>
              </a:rPr>
              <a:t>xlabel(</a:t>
            </a:r>
            <a:r>
              <a:rPr sz="1200" spc="-10" dirty="0">
                <a:solidFill>
                  <a:srgbClr val="AA04F9"/>
                </a:solidFill>
                <a:latin typeface="맑은 고딕"/>
                <a:cs typeface="맑은 고딕"/>
              </a:rPr>
              <a:t>'n'</a:t>
            </a:r>
            <a:r>
              <a:rPr sz="1200" spc="-10" dirty="0">
                <a:latin typeface="맑은 고딕"/>
                <a:cs typeface="맑은 고딕"/>
              </a:rPr>
              <a:t>); </a:t>
            </a:r>
            <a:r>
              <a:rPr sz="1200" dirty="0">
                <a:latin typeface="맑은 고딕"/>
                <a:cs typeface="맑은 고딕"/>
              </a:rPr>
              <a:t>grid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AA04F9"/>
                </a:solidFill>
                <a:latin typeface="맑은 고딕"/>
                <a:cs typeface="맑은 고딕"/>
              </a:rPr>
              <a:t>on</a:t>
            </a:r>
            <a:r>
              <a:rPr sz="1200" dirty="0">
                <a:latin typeface="맑은 고딕"/>
                <a:cs typeface="맑은 고딕"/>
              </a:rPr>
              <a:t>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51058" y="4364228"/>
            <a:ext cx="191135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% 임펄스 응답</a:t>
            </a:r>
            <a:r>
              <a:rPr sz="1200" spc="-3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그림</a:t>
            </a:r>
            <a:endParaRPr sz="1200">
              <a:latin typeface="맑은 고딕"/>
              <a:cs typeface="맑은 고딕"/>
            </a:endParaRPr>
          </a:p>
          <a:p>
            <a:pPr marL="56515">
              <a:lnSpc>
                <a:spcPts val="1415"/>
              </a:lnSpc>
              <a:spcBef>
                <a:spcPts val="70"/>
              </a:spcBef>
            </a:pP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% 그림</a:t>
            </a:r>
            <a:r>
              <a:rPr sz="1200" spc="-1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제목</a:t>
            </a:r>
            <a:endParaRPr sz="1200">
              <a:latin typeface="맑은 고딕"/>
              <a:cs typeface="맑은 고딕"/>
            </a:endParaRPr>
          </a:p>
          <a:p>
            <a:pPr marL="57785">
              <a:lnSpc>
                <a:spcPts val="1415"/>
              </a:lnSpc>
            </a:pP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% x축 라벨 및 그리드</a:t>
            </a:r>
            <a:r>
              <a:rPr sz="1200" spc="-9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028009"/>
                </a:solidFill>
                <a:latin typeface="맑은 고딕"/>
                <a:cs typeface="맑은 고딕"/>
              </a:rPr>
              <a:t>표시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4076" y="45211"/>
            <a:ext cx="338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Effect </a:t>
            </a:r>
            <a:r>
              <a:rPr sz="2400" spc="-20" dirty="0">
                <a:solidFill>
                  <a:srgbClr val="000000"/>
                </a:solidFill>
              </a:rPr>
              <a:t>of </a:t>
            </a:r>
            <a:r>
              <a:rPr sz="2400" spc="-5" dirty="0">
                <a:solidFill>
                  <a:srgbClr val="000000"/>
                </a:solidFill>
              </a:rPr>
              <a:t>pole and</a:t>
            </a:r>
            <a:r>
              <a:rPr sz="2400" spc="4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zero</a:t>
            </a:r>
            <a:endParaRPr sz="2400"/>
          </a:p>
        </p:txBody>
      </p:sp>
      <p:sp>
        <p:nvSpPr>
          <p:cNvPr id="16" name="object 16"/>
          <p:cNvSpPr txBox="1"/>
          <p:nvPr/>
        </p:nvSpPr>
        <p:spPr>
          <a:xfrm>
            <a:off x="274076" y="510539"/>
            <a:ext cx="9836150" cy="124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Example </a:t>
            </a:r>
            <a:r>
              <a:rPr sz="2000" b="1" dirty="0">
                <a:latin typeface="맑은 고딕"/>
                <a:cs typeface="맑은 고딕"/>
              </a:rPr>
              <a:t>3 -</a:t>
            </a:r>
            <a:r>
              <a:rPr sz="2000" b="1" spc="-2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a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Times New Roman"/>
              <a:cs typeface="Times New Roman"/>
            </a:endParaRPr>
          </a:p>
          <a:p>
            <a:pPr marL="371475" marR="5080" indent="-342900">
              <a:lnSpc>
                <a:spcPts val="2110"/>
              </a:lnSpc>
              <a:spcBef>
                <a:spcPts val="5"/>
              </a:spcBef>
              <a:tabLst>
                <a:tab pos="37147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dirty="0">
                <a:latin typeface="맑은 고딕"/>
                <a:cs typeface="맑은 고딕"/>
              </a:rPr>
              <a:t>a) </a:t>
            </a:r>
            <a:r>
              <a:rPr sz="1800" spc="-5" dirty="0">
                <a:latin typeface="맑은 고딕"/>
                <a:cs typeface="맑은 고딕"/>
              </a:rPr>
              <a:t>r=0.98, θ=π/4일 </a:t>
            </a:r>
            <a:r>
              <a:rPr sz="1800" dirty="0">
                <a:latin typeface="맑은 고딕"/>
                <a:cs typeface="맑은 고딕"/>
              </a:rPr>
              <a:t>때, 시스템의 극점과 영점, 진폭 응답, 위상 응답과 임펄스 응답을 그려라.  그리고, </a:t>
            </a:r>
            <a:r>
              <a:rPr sz="1800" spc="-5" dirty="0">
                <a:latin typeface="맑은 고딕"/>
                <a:cs typeface="맑은 고딕"/>
              </a:rPr>
              <a:t>r=0.5일 </a:t>
            </a:r>
            <a:r>
              <a:rPr sz="1800" dirty="0">
                <a:latin typeface="맑은 고딕"/>
                <a:cs typeface="맑은 고딕"/>
              </a:rPr>
              <a:t>때 이를 반복하라. </a:t>
            </a:r>
            <a:r>
              <a:rPr sz="1800" spc="-5" dirty="0">
                <a:latin typeface="맑은 고딕"/>
                <a:cs typeface="맑은 고딕"/>
              </a:rPr>
              <a:t>(hint:</a:t>
            </a:r>
            <a:r>
              <a:rPr sz="1800" spc="25" dirty="0">
                <a:latin typeface="맑은 고딕"/>
                <a:cs typeface="맑은 고딕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맑은 고딕"/>
                <a:cs typeface="맑은 고딕"/>
              </a:rPr>
              <a:t>impz()</a:t>
            </a:r>
            <a:r>
              <a:rPr sz="1800" spc="-5" dirty="0">
                <a:latin typeface="맑은 고딕"/>
                <a:cs typeface="맑은 고딕"/>
              </a:rPr>
              <a:t>)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1771" y="1569699"/>
            <a:ext cx="7708106" cy="4360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076" y="45211"/>
            <a:ext cx="338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Effect </a:t>
            </a:r>
            <a:r>
              <a:rPr sz="2400" spc="-20" dirty="0">
                <a:solidFill>
                  <a:srgbClr val="000000"/>
                </a:solidFill>
              </a:rPr>
              <a:t>of </a:t>
            </a:r>
            <a:r>
              <a:rPr sz="2400" spc="-5" dirty="0">
                <a:solidFill>
                  <a:srgbClr val="000000"/>
                </a:solidFill>
              </a:rPr>
              <a:t>pole and</a:t>
            </a:r>
            <a:r>
              <a:rPr sz="2400" spc="4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zero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1842485" y="6529653"/>
            <a:ext cx="276860" cy="2959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dirty="0">
                <a:solidFill>
                  <a:srgbClr val="898989"/>
                </a:solidFill>
                <a:latin typeface="맑은 고딕"/>
                <a:cs typeface="맑은 고딕"/>
              </a:rPr>
              <a:t>8</a:t>
            </a:fld>
            <a:endParaRPr sz="16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076" y="510539"/>
            <a:ext cx="1697355" cy="9378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Example </a:t>
            </a:r>
            <a:r>
              <a:rPr sz="2000" b="1" dirty="0">
                <a:latin typeface="맑은 고딕"/>
                <a:cs typeface="맑은 고딕"/>
              </a:rPr>
              <a:t>3 -</a:t>
            </a:r>
            <a:r>
              <a:rPr sz="2000" b="1" spc="-95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a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marL="191135">
              <a:lnSpc>
                <a:spcPct val="100000"/>
              </a:lnSpc>
              <a:tabLst>
                <a:tab pos="534035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dirty="0">
                <a:latin typeface="맑은 고딕"/>
                <a:cs typeface="맑은 고딕"/>
              </a:rPr>
              <a:t>a)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517" y="2247900"/>
            <a:ext cx="2360295" cy="23723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1435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맑은 고딕"/>
                <a:cs typeface="맑은 고딕"/>
              </a:rPr>
              <a:t>r1=0.98; theta=pi/4;  b1=[1 </a:t>
            </a:r>
            <a:r>
              <a:rPr sz="1400" spc="-10" dirty="0">
                <a:latin typeface="맑은 고딕"/>
                <a:cs typeface="맑은 고딕"/>
              </a:rPr>
              <a:t>-2*cos(theta)</a:t>
            </a:r>
            <a:r>
              <a:rPr sz="1400" spc="-3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1];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ts val="1610"/>
              </a:lnSpc>
            </a:pPr>
            <a:r>
              <a:rPr sz="1400" spc="-5" dirty="0">
                <a:latin typeface="맑은 고딕"/>
                <a:cs typeface="맑은 고딕"/>
              </a:rPr>
              <a:t>a1=[1 </a:t>
            </a:r>
            <a:r>
              <a:rPr sz="1400" spc="-10" dirty="0">
                <a:latin typeface="맑은 고딕"/>
                <a:cs typeface="맑은 고딕"/>
              </a:rPr>
              <a:t>-2*r1*cos(theta)</a:t>
            </a:r>
            <a:r>
              <a:rPr sz="1400" spc="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r1^2];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맑은 고딕"/>
                <a:cs typeface="맑은 고딕"/>
              </a:rPr>
              <a:t>[H1,w1]=freqz(b1,a1,1000);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[h1,t1]=impz(b1,a1,300);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1645"/>
              </a:lnSpc>
            </a:pPr>
            <a:r>
              <a:rPr sz="1400" spc="-5" dirty="0">
                <a:latin typeface="맑은 고딕"/>
                <a:cs typeface="맑은 고딕"/>
              </a:rPr>
              <a:t>r2=0.5;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ts val="1645"/>
              </a:lnSpc>
            </a:pPr>
            <a:r>
              <a:rPr sz="1400" spc="-5" dirty="0">
                <a:latin typeface="맑은 고딕"/>
                <a:cs typeface="맑은 고딕"/>
              </a:rPr>
              <a:t>b2=[1 </a:t>
            </a:r>
            <a:r>
              <a:rPr sz="1400" spc="-10" dirty="0">
                <a:latin typeface="맑은 고딕"/>
                <a:cs typeface="맑은 고딕"/>
              </a:rPr>
              <a:t>-2*cos(theta)</a:t>
            </a:r>
            <a:r>
              <a:rPr sz="1400" spc="-1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1];</a:t>
            </a:r>
            <a:endParaRPr sz="14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맑은 고딕"/>
                <a:cs typeface="맑은 고딕"/>
              </a:rPr>
              <a:t>a2=[1 </a:t>
            </a:r>
            <a:r>
              <a:rPr sz="1400" spc="-10" dirty="0">
                <a:latin typeface="맑은 고딕"/>
                <a:cs typeface="맑은 고딕"/>
              </a:rPr>
              <a:t>-2*r2*cos(theta) </a:t>
            </a:r>
            <a:r>
              <a:rPr sz="1400" spc="-5" dirty="0">
                <a:latin typeface="맑은 고딕"/>
                <a:cs typeface="맑은 고딕"/>
              </a:rPr>
              <a:t>r2^2];  [H2,w2]=freqz(b2,a2,1000);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맑은 고딕"/>
                <a:cs typeface="맑은 고딕"/>
              </a:rPr>
              <a:t>[h2,t2]=impz(b2,a2,300);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42485" y="6529653"/>
            <a:ext cx="276860" cy="2959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40"/>
              </a:spcBef>
            </a:pPr>
            <a:fld id="{81D60167-4931-47E6-BA6A-407CBD079E47}" type="slidenum">
              <a:rPr sz="1600" dirty="0">
                <a:solidFill>
                  <a:srgbClr val="898989"/>
                </a:solidFill>
                <a:latin typeface="맑은 고딕"/>
                <a:cs typeface="맑은 고딕"/>
              </a:rPr>
              <a:t>9</a:t>
            </a:fld>
            <a:endParaRPr sz="16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0554" y="2247900"/>
            <a:ext cx="2453005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% 시스템 극 파라미터</a:t>
            </a:r>
            <a:r>
              <a:rPr sz="1400" spc="-114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설정</a:t>
            </a:r>
            <a:endParaRPr sz="1400">
              <a:latin typeface="맑은 고딕"/>
              <a:cs typeface="맑은 고딕"/>
            </a:endParaRPr>
          </a:p>
          <a:p>
            <a:pPr marL="285750">
              <a:lnSpc>
                <a:spcPts val="1645"/>
              </a:lnSpc>
              <a:spcBef>
                <a:spcPts val="25"/>
              </a:spcBef>
            </a:pP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% 전달 함수의 분자</a:t>
            </a:r>
            <a:r>
              <a:rPr sz="14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계수</a:t>
            </a:r>
            <a:endParaRPr sz="1400">
              <a:latin typeface="맑은 고딕"/>
              <a:cs typeface="맑은 고딕"/>
            </a:endParaRPr>
          </a:p>
          <a:p>
            <a:pPr marL="423545">
              <a:lnSpc>
                <a:spcPts val="1645"/>
              </a:lnSpc>
            </a:pP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% 전달 함수의 분모</a:t>
            </a:r>
            <a:r>
              <a:rPr sz="1400" spc="-11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계수</a:t>
            </a:r>
            <a:endParaRPr sz="1400">
              <a:latin typeface="맑은 고딕"/>
              <a:cs typeface="맑은 고딕"/>
            </a:endParaRPr>
          </a:p>
          <a:p>
            <a:pPr marL="417830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% 주파수 응답</a:t>
            </a:r>
            <a:r>
              <a:rPr sz="1400" spc="-4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계산</a:t>
            </a:r>
            <a:endParaRPr sz="1400">
              <a:latin typeface="맑은 고딕"/>
              <a:cs typeface="맑은 고딕"/>
            </a:endParaRPr>
          </a:p>
          <a:p>
            <a:pPr marL="339725">
              <a:lnSpc>
                <a:spcPct val="100000"/>
              </a:lnSpc>
            </a:pP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% 임펄스 응답</a:t>
            </a:r>
            <a:r>
              <a:rPr sz="1400" spc="-4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계산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R="244475" algn="ctr">
              <a:lnSpc>
                <a:spcPts val="1645"/>
              </a:lnSpc>
            </a:pP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% 시스템 극 파라미터</a:t>
            </a:r>
            <a:r>
              <a:rPr sz="1400" spc="-114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설정</a:t>
            </a:r>
            <a:endParaRPr sz="1400">
              <a:latin typeface="맑은 고딕"/>
              <a:cs typeface="맑은 고딕"/>
            </a:endParaRPr>
          </a:p>
          <a:p>
            <a:pPr marL="285750">
              <a:lnSpc>
                <a:spcPts val="1645"/>
              </a:lnSpc>
            </a:pP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% 전달 함수의 분자</a:t>
            </a:r>
            <a:r>
              <a:rPr sz="1400" spc="-8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계수</a:t>
            </a:r>
            <a:endParaRPr sz="1400">
              <a:latin typeface="맑은 고딕"/>
              <a:cs typeface="맑은 고딕"/>
            </a:endParaRPr>
          </a:p>
          <a:p>
            <a:pPr marL="423545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% 전달 함수의 분모</a:t>
            </a:r>
            <a:r>
              <a:rPr sz="1400" spc="-110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계수</a:t>
            </a:r>
            <a:endParaRPr sz="1400">
              <a:latin typeface="맑은 고딕"/>
              <a:cs typeface="맑은 고딕"/>
            </a:endParaRPr>
          </a:p>
          <a:p>
            <a:pPr marL="417830">
              <a:lnSpc>
                <a:spcPct val="100000"/>
              </a:lnSpc>
            </a:pP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% 주파수 응답</a:t>
            </a:r>
            <a:r>
              <a:rPr sz="1400" spc="-4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계산</a:t>
            </a:r>
            <a:endParaRPr sz="1400">
              <a:latin typeface="맑은 고딕"/>
              <a:cs typeface="맑은 고딕"/>
            </a:endParaRPr>
          </a:p>
          <a:p>
            <a:pPr marL="339725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% 임펄스 응답</a:t>
            </a:r>
            <a:r>
              <a:rPr sz="1400" spc="-45" dirty="0">
                <a:solidFill>
                  <a:srgbClr val="028009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028009"/>
                </a:solidFill>
                <a:latin typeface="맑은 고딕"/>
                <a:cs typeface="맑은 고딕"/>
              </a:rPr>
              <a:t>계산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4076" y="45211"/>
            <a:ext cx="338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Effect </a:t>
            </a:r>
            <a:r>
              <a:rPr sz="2400" spc="-20" dirty="0">
                <a:solidFill>
                  <a:srgbClr val="000000"/>
                </a:solidFill>
              </a:rPr>
              <a:t>of </a:t>
            </a:r>
            <a:r>
              <a:rPr sz="2400" spc="-5" dirty="0">
                <a:solidFill>
                  <a:srgbClr val="000000"/>
                </a:solidFill>
              </a:rPr>
              <a:t>pole and</a:t>
            </a:r>
            <a:r>
              <a:rPr sz="2400" spc="4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zero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274076" y="510539"/>
            <a:ext cx="11562080" cy="155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맑은 고딕"/>
                <a:cs typeface="맑은 고딕"/>
              </a:rPr>
              <a:t>Example </a:t>
            </a:r>
            <a:r>
              <a:rPr sz="2000" b="1" dirty="0">
                <a:latin typeface="맑은 고딕"/>
                <a:cs typeface="맑은 고딕"/>
              </a:rPr>
              <a:t>3 -</a:t>
            </a:r>
            <a:r>
              <a:rPr sz="2000" b="1" spc="-20" dirty="0">
                <a:latin typeface="맑은 고딕"/>
                <a:cs typeface="맑은 고딕"/>
              </a:rPr>
              <a:t> </a:t>
            </a:r>
            <a:r>
              <a:rPr sz="2000" b="1" dirty="0">
                <a:latin typeface="맑은 고딕"/>
                <a:cs typeface="맑은 고딕"/>
              </a:rPr>
              <a:t>c</a:t>
            </a:r>
            <a:endParaRPr sz="2000">
              <a:latin typeface="맑은 고딕"/>
              <a:cs typeface="맑은 고딕"/>
            </a:endParaRPr>
          </a:p>
          <a:p>
            <a:pPr marL="454659" marR="5080" indent="-342900">
              <a:lnSpc>
                <a:spcPts val="2110"/>
              </a:lnSpc>
              <a:spcBef>
                <a:spcPts val="2305"/>
              </a:spcBef>
              <a:tabLst>
                <a:tab pos="454659" algn="l"/>
              </a:tabLst>
            </a:pPr>
            <a:r>
              <a:rPr sz="1800" spc="600" dirty="0">
                <a:latin typeface="Arial"/>
                <a:cs typeface="Arial"/>
              </a:rPr>
              <a:t>q	</a:t>
            </a:r>
            <a:r>
              <a:rPr sz="1800" spc="-5" dirty="0">
                <a:latin typeface="맑은 고딕"/>
                <a:cs typeface="맑은 고딕"/>
              </a:rPr>
              <a:t>b) </a:t>
            </a:r>
            <a:r>
              <a:rPr sz="1800" dirty="0">
                <a:latin typeface="맑은 고딕"/>
                <a:cs typeface="맑은 고딕"/>
              </a:rPr>
              <a:t>a에서 극점과 위상이 같은 켤레 복소 영점 </a:t>
            </a:r>
            <a:r>
              <a:rPr sz="1800" dirty="0">
                <a:latin typeface="Cambria Math"/>
                <a:cs typeface="Cambria Math"/>
              </a:rPr>
              <a:t>𝑧 = </a:t>
            </a:r>
            <a:r>
              <a:rPr sz="1800" spc="10" dirty="0">
                <a:latin typeface="Cambria Math"/>
                <a:cs typeface="Cambria Math"/>
              </a:rPr>
              <a:t>𝑒</a:t>
            </a:r>
            <a:r>
              <a:rPr sz="1950" spc="15" baseline="27777" dirty="0">
                <a:latin typeface="Cambria Math"/>
                <a:cs typeface="Cambria Math"/>
              </a:rPr>
              <a:t>±*+</a:t>
            </a:r>
            <a:r>
              <a:rPr sz="1800" spc="10" dirty="0">
                <a:latin typeface="맑은 고딕"/>
                <a:cs typeface="맑은 고딕"/>
              </a:rPr>
              <a:t>이 </a:t>
            </a:r>
            <a:r>
              <a:rPr sz="1800" dirty="0">
                <a:latin typeface="맑은 고딕"/>
                <a:cs typeface="맑은 고딕"/>
              </a:rPr>
              <a:t>추가될 경우, 시스템의 극점과 영점, 진폭 응답, 위상  응답과 임펄스 응답을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그려라.</a:t>
            </a:r>
            <a:endParaRPr sz="1800">
              <a:latin typeface="맑은 고딕"/>
              <a:cs typeface="맑은 고딕"/>
            </a:endParaRPr>
          </a:p>
          <a:p>
            <a:pPr marL="414020">
              <a:lnSpc>
                <a:spcPct val="100000"/>
              </a:lnSpc>
              <a:spcBef>
                <a:spcPts val="969"/>
              </a:spcBef>
            </a:pPr>
            <a:r>
              <a:rPr sz="1800" spc="755" dirty="0">
                <a:latin typeface="Arial"/>
                <a:cs typeface="Arial"/>
              </a:rPr>
              <a:t>à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dirty="0">
                <a:latin typeface="맑은 고딕"/>
                <a:cs typeface="맑은 고딕"/>
              </a:rPr>
              <a:t>a에서 </a:t>
            </a:r>
            <a:r>
              <a:rPr sz="1800" spc="-5" dirty="0">
                <a:latin typeface="맑은 고딕"/>
                <a:cs typeface="맑은 고딕"/>
              </a:rPr>
              <a:t>b1, b2 </a:t>
            </a:r>
            <a:r>
              <a:rPr sz="1800" dirty="0">
                <a:latin typeface="맑은 고딕"/>
                <a:cs typeface="맑은 고딕"/>
              </a:rPr>
              <a:t>변경, 나머지 동일</a:t>
            </a:r>
            <a:endParaRPr sz="18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1793</Words>
  <Application>Microsoft Office PowerPoint</Application>
  <PresentationFormat>와이드스크린</PresentationFormat>
  <Paragraphs>223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Arial</vt:lpstr>
      <vt:lpstr>Calibri</vt:lpstr>
      <vt:lpstr>Cambria Math</vt:lpstr>
      <vt:lpstr>Courier New</vt:lpstr>
      <vt:lpstr>Times New Roman</vt:lpstr>
      <vt:lpstr>Office Theme</vt:lpstr>
      <vt:lpstr>PowerPoint 프레젠테이션</vt:lpstr>
      <vt:lpstr>Sampling and Reconstruction</vt:lpstr>
      <vt:lpstr>Sampling and Reconstruction</vt:lpstr>
      <vt:lpstr>Sampling and Reconstruction</vt:lpstr>
      <vt:lpstr>Effect of pole and zero</vt:lpstr>
      <vt:lpstr>Effect of pole and zero</vt:lpstr>
      <vt:lpstr>Effect of pole and zero</vt:lpstr>
      <vt:lpstr>Effect of pole and zero</vt:lpstr>
      <vt:lpstr>Effect of pole and zero</vt:lpstr>
      <vt:lpstr>PowerPoint 프레젠테이션</vt:lpstr>
      <vt:lpstr>Sampling and Reconstruction</vt:lpstr>
      <vt:lpstr>Homework #9</vt:lpstr>
      <vt:lpstr>MATLAB</vt:lpstr>
      <vt:lpstr>Thank you  Q /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이창민</cp:lastModifiedBy>
  <cp:revision>1</cp:revision>
  <dcterms:created xsi:type="dcterms:W3CDTF">2023-05-08T04:47:15Z</dcterms:created>
  <dcterms:modified xsi:type="dcterms:W3CDTF">2023-05-08T04:52:10Z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2023-05-02T00:00:00Z</vt:filetime>
  </property>
  <property fmtid="{D5CDD505-2E9C-101B-9397-08002B2CF9AE}" pid="3" name="LastSaved">
    <vt:filetime>2023-05-08T00:00:00Z</vt:filetime>
  </property>
</Properties>
</file>